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6" r:id="rId3"/>
    <p:sldId id="1063" r:id="rId4"/>
    <p:sldId id="1064" r:id="rId5"/>
    <p:sldId id="1065" r:id="rId6"/>
    <p:sldId id="1066" r:id="rId7"/>
    <p:sldId id="1067" r:id="rId8"/>
    <p:sldId id="1072" r:id="rId9"/>
    <p:sldId id="1073" r:id="rId10"/>
    <p:sldId id="1070" r:id="rId11"/>
    <p:sldId id="1071" r:id="rId12"/>
    <p:sldId id="1074" r:id="rId13"/>
    <p:sldId id="1075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868840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</a:t>
            </a: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ru-RU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Ханаан?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прекрасно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удет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войти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дом!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</a:t>
            </a:r>
          </a:p>
        </p:txBody>
      </p:sp>
    </p:spTree>
    <p:extLst>
      <p:ext uri="{BB962C8B-B14F-4D97-AF65-F5344CB8AC3E}">
        <p14:creationId xmlns:p14="http://schemas.microsoft.com/office/powerpoint/2010/main" val="186307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не будет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скорби,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болезни,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греха.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алеко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Ханаан?</a:t>
            </a:r>
          </a:p>
        </p:txBody>
      </p:sp>
    </p:spTree>
    <p:extLst>
      <p:ext uri="{BB962C8B-B14F-4D97-AF65-F5344CB8AC3E}">
        <p14:creationId xmlns:p14="http://schemas.microsoft.com/office/powerpoint/2010/main" val="176910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стремлюсь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Отчизне вечной,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покой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ждут. </a:t>
            </a:r>
          </a:p>
        </p:txBody>
      </p:sp>
    </p:spTree>
    <p:extLst>
      <p:ext uri="{BB962C8B-B14F-4D97-AF65-F5344CB8AC3E}">
        <p14:creationId xmlns:p14="http://schemas.microsoft.com/office/powerpoint/2010/main" val="129882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7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войду ли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войду ли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когда я войду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</a:t>
            </a:r>
            <a:r>
              <a:rPr lang="en-US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43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далёк </a:t>
            </a:r>
            <a:endParaRPr lang="en-US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труден путь,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Устал я,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ногах.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 </a:t>
            </a:r>
          </a:p>
        </p:txBody>
      </p:sp>
    </p:spTree>
    <p:extLst>
      <p:ext uri="{BB962C8B-B14F-4D97-AF65-F5344CB8AC3E}">
        <p14:creationId xmlns:p14="http://schemas.microsoft.com/office/powerpoint/2010/main" val="2912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пустыню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иду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 родной.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Далеко,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Ханаан? </a:t>
            </a:r>
          </a:p>
        </p:txBody>
      </p:sp>
    </p:spTree>
    <p:extLst>
      <p:ext uri="{BB962C8B-B14F-4D97-AF65-F5344CB8AC3E}">
        <p14:creationId xmlns:p14="http://schemas.microsoft.com/office/powerpoint/2010/main" val="208134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стремлюсь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Отчизне вечной,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покой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ждут. </a:t>
            </a:r>
          </a:p>
        </p:txBody>
      </p:sp>
    </p:spTree>
    <p:extLst>
      <p:ext uri="{BB962C8B-B14F-4D97-AF65-F5344CB8AC3E}">
        <p14:creationId xmlns:p14="http://schemas.microsoft.com/office/powerpoint/2010/main" val="41918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7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войду ли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войду ли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когда я войду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</a:t>
            </a:r>
            <a:r>
              <a:rPr lang="en-US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пустыню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Этой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идёт со мной.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</a:t>
            </a:r>
          </a:p>
        </p:txBody>
      </p:sp>
    </p:spTree>
    <p:extLst>
      <p:ext uri="{BB962C8B-B14F-4D97-AF65-F5344CB8AC3E}">
        <p14:creationId xmlns:p14="http://schemas.microsoft.com/office/powerpoint/2010/main" val="74103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мной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овсюду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звёзды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Засияют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тьме ночной.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Далеко, Д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алеко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Ханаан?</a:t>
            </a:r>
          </a:p>
        </p:txBody>
      </p:sp>
    </p:spTree>
    <p:extLst>
      <p:ext uri="{BB962C8B-B14F-4D97-AF65-F5344CB8AC3E}">
        <p14:creationId xmlns:p14="http://schemas.microsoft.com/office/powerpoint/2010/main" val="108709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 ли 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стремлюсь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Отчизне вечной,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покой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ждут. </a:t>
            </a:r>
          </a:p>
        </p:txBody>
      </p:sp>
    </p:spTree>
    <p:extLst>
      <p:ext uri="{BB962C8B-B14F-4D97-AF65-F5344CB8AC3E}">
        <p14:creationId xmlns:p14="http://schemas.microsoft.com/office/powerpoint/2010/main" val="129882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7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войду ли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войду ли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Ханаан?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когда я войду </a:t>
            </a: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тот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</a:t>
            </a:r>
            <a:r>
              <a:rPr lang="en-US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43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8484</TotalTime>
  <Words>240</Words>
  <Application>Microsoft Macintosh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233. Далеко ли Ханаан 4х3</dc:title>
  <dc:creator>Павел Яковлев</dc:creator>
  <cp:lastModifiedBy>Yulia Lisovaya</cp:lastModifiedBy>
  <cp:revision>246</cp:revision>
  <dcterms:created xsi:type="dcterms:W3CDTF">2016-09-02T12:17:38Z</dcterms:created>
  <dcterms:modified xsi:type="dcterms:W3CDTF">2020-11-16T08:56:30Z</dcterms:modified>
</cp:coreProperties>
</file>