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6" r:id="rId4"/>
    <p:sldId id="267" r:id="rId5"/>
    <p:sldId id="270" r:id="rId6"/>
    <p:sldId id="277" r:id="rId7"/>
    <p:sldId id="283" r:id="rId8"/>
    <p:sldId id="280" r:id="rId9"/>
    <p:sldId id="281" r:id="rId10"/>
    <p:sldId id="284"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2" d="100"/>
          <a:sy n="162" d="100"/>
        </p:scale>
        <p:origin x="-752"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50535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7156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Хочу домой</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72877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265522" y="261282"/>
            <a:ext cx="8011759" cy="45441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2">
                    <a:lumMod val="75000"/>
                  </a:schemeClr>
                </a:solidFill>
                <a:latin typeface="Arial"/>
                <a:ea typeface="+mn-ea"/>
                <a:cs typeface="Arial"/>
              </a:rPr>
              <a:t>Припев</a:t>
            </a:r>
            <a:r>
              <a:rPr lang="ru-RU" sz="2400" b="1" dirty="0" smtClean="0">
                <a:solidFill>
                  <a:schemeClr val="tx2">
                    <a:lumMod val="75000"/>
                  </a:schemeClr>
                </a:solidFill>
                <a:latin typeface="Arial"/>
                <a:ea typeface="+mn-ea"/>
                <a:cs typeface="Arial"/>
              </a:rPr>
              <a:t>:</a:t>
            </a:r>
          </a:p>
          <a:p>
            <a:pPr algn="l" defTabSz="685800">
              <a:lnSpc>
                <a:spcPct val="80000"/>
              </a:lnSpc>
              <a:spcBef>
                <a:spcPts val="1350"/>
              </a:spcBef>
              <a:buClr>
                <a:srgbClr val="595959"/>
              </a:buClr>
            </a:pPr>
            <a:r>
              <a:rPr lang="ru-RU" sz="1100" b="1" dirty="0" smtClean="0">
                <a:solidFill>
                  <a:schemeClr val="tx2">
                    <a:lumMod val="75000"/>
                  </a:schemeClr>
                </a:solidFill>
                <a:latin typeface="Arial"/>
                <a:ea typeface="+mn-ea"/>
                <a:cs typeface="Arial"/>
              </a:rPr>
              <a:t> </a:t>
            </a:r>
            <a:endParaRPr lang="ru-RU" sz="1100" b="1" dirty="0">
              <a:solidFill>
                <a:schemeClr val="tx2">
                  <a:lumMod val="75000"/>
                </a:schemeClr>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хочу домой!</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a:t>
            </a:r>
          </a:p>
          <a:p>
            <a:pPr algn="l" defTabSz="685800">
              <a:lnSpc>
                <a:spcPct val="90000"/>
              </a:lnSpc>
              <a:spcBef>
                <a:spcPts val="1350"/>
              </a:spcBef>
              <a:buClr>
                <a:srgbClr val="595959"/>
              </a:buClr>
            </a:pPr>
            <a:r>
              <a:rPr lang="ru-RU" sz="4000" b="1" dirty="0">
                <a:solidFill>
                  <a:schemeClr val="tx1"/>
                </a:solidFill>
                <a:latin typeface="Arial"/>
                <a:ea typeface="+mn-ea"/>
                <a:cs typeface="Arial"/>
              </a:rPr>
              <a:t>К Отцу стремлюсь душой.</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a:t>
            </a:r>
          </a:p>
          <a:p>
            <a:pPr algn="l" defTabSz="685800">
              <a:lnSpc>
                <a:spcPct val="90000"/>
              </a:lnSpc>
              <a:spcBef>
                <a:spcPts val="1350"/>
              </a:spcBef>
              <a:buClr>
                <a:srgbClr val="595959"/>
              </a:buClr>
            </a:pPr>
            <a:r>
              <a:rPr lang="ru-RU" sz="4000" b="1" dirty="0">
                <a:solidFill>
                  <a:schemeClr val="tx1"/>
                </a:solidFill>
                <a:latin typeface="Arial"/>
                <a:ea typeface="+mn-ea"/>
                <a:cs typeface="Arial"/>
              </a:rPr>
              <a:t>В тот дом Отца родного, </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хочу домой!</a:t>
            </a:r>
            <a:endParaRPr lang="x-none" sz="4000" b="1" dirty="0">
              <a:solidFill>
                <a:schemeClr val="tx1"/>
              </a:solidFill>
              <a:latin typeface="Arial"/>
              <a:ea typeface="+mn-ea"/>
              <a:cs typeface="Arial"/>
            </a:endParaRPr>
          </a:p>
        </p:txBody>
      </p:sp>
    </p:spTree>
    <p:extLst>
      <p:ext uri="{BB962C8B-B14F-4D97-AF65-F5344CB8AC3E}">
        <p14:creationId xmlns:p14="http://schemas.microsoft.com/office/powerpoint/2010/main" val="3675890632"/>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35190" y="373133"/>
            <a:ext cx="992669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b="1" dirty="0">
                <a:solidFill>
                  <a:schemeClr val="tx1"/>
                </a:solidFill>
                <a:latin typeface="Arial"/>
                <a:ea typeface="+mn-ea"/>
                <a:cs typeface="Arial"/>
              </a:rPr>
              <a:t>Хочу домой, в тот дом Отца родного</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Стремлюсь усталою душой.</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Здесь, в мире сём, </a:t>
            </a:r>
            <a:endParaRPr lang="ru-RU" sz="3600" b="1" dirty="0" smtClean="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С</a:t>
            </a:r>
            <a:r>
              <a:rPr lang="ru-RU" sz="3600" b="1" dirty="0" smtClean="0">
                <a:solidFill>
                  <a:schemeClr val="tx1"/>
                </a:solidFill>
                <a:latin typeface="Arial"/>
                <a:ea typeface="+mn-ea"/>
                <a:cs typeface="Arial"/>
              </a:rPr>
              <a:t>траданий </a:t>
            </a:r>
            <a:r>
              <a:rPr lang="ru-RU" sz="3600" b="1" dirty="0">
                <a:solidFill>
                  <a:schemeClr val="tx1"/>
                </a:solidFill>
                <a:latin typeface="Arial"/>
                <a:ea typeface="+mn-ea"/>
                <a:cs typeface="Arial"/>
              </a:rPr>
              <a:t>горя много,</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А в небе ждёт меня покой.</a:t>
            </a:r>
            <a:endParaRPr lang="x-none" sz="3600" b="1" dirty="0">
              <a:solidFill>
                <a:schemeClr val="tx1"/>
              </a:solidFill>
              <a:latin typeface="Arial"/>
              <a:ea typeface="+mn-ea"/>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59686" y="328243"/>
            <a:ext cx="9806874"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spcBef>
                <a:spcPts val="1350"/>
              </a:spcBef>
              <a:buClr>
                <a:srgbClr val="595959"/>
              </a:buClr>
            </a:pPr>
            <a:r>
              <a:rPr lang="ru-RU" sz="3600" b="1" dirty="0">
                <a:solidFill>
                  <a:schemeClr val="tx1"/>
                </a:solidFill>
                <a:latin typeface="Arial"/>
                <a:ea typeface="+mn-ea"/>
                <a:cs typeface="Arial"/>
              </a:rPr>
              <a:t>Желаний много </a:t>
            </a:r>
            <a:endParaRPr lang="ru-RU" sz="3600" b="1" dirty="0" smtClean="0">
              <a:solidFill>
                <a:schemeClr val="tx1"/>
              </a:solidFill>
              <a:latin typeface="Arial"/>
              <a:ea typeface="+mn-ea"/>
              <a:cs typeface="Arial"/>
            </a:endParaRPr>
          </a:p>
          <a:p>
            <a:pPr algn="l" defTabSz="685800">
              <a:lnSpc>
                <a:spcPct val="110000"/>
              </a:lnSpc>
              <a:spcBef>
                <a:spcPts val="1350"/>
              </a:spcBef>
              <a:buClr>
                <a:srgbClr val="595959"/>
              </a:buClr>
            </a:pPr>
            <a:r>
              <a:rPr lang="ru-RU" sz="3600" b="1" dirty="0">
                <a:solidFill>
                  <a:schemeClr val="tx1"/>
                </a:solidFill>
                <a:latin typeface="Arial"/>
                <a:ea typeface="+mn-ea"/>
                <a:cs typeface="Arial"/>
              </a:rPr>
              <a:t>В</a:t>
            </a:r>
            <a:r>
              <a:rPr lang="ru-RU" sz="3600" b="1" dirty="0" smtClean="0">
                <a:solidFill>
                  <a:schemeClr val="tx1"/>
                </a:solidFill>
                <a:latin typeface="Arial"/>
                <a:ea typeface="+mn-ea"/>
                <a:cs typeface="Arial"/>
              </a:rPr>
              <a:t> </a:t>
            </a:r>
            <a:r>
              <a:rPr lang="ru-RU" sz="3600" b="1" dirty="0">
                <a:solidFill>
                  <a:schemeClr val="tx1"/>
                </a:solidFill>
                <a:latin typeface="Arial"/>
                <a:ea typeface="+mn-ea"/>
                <a:cs typeface="Arial"/>
              </a:rPr>
              <a:t>сердце здесь питалось,</a:t>
            </a:r>
            <a:endParaRPr lang="x-none" sz="3600" b="1" dirty="0">
              <a:solidFill>
                <a:schemeClr val="tx1"/>
              </a:solidFill>
              <a:latin typeface="Arial"/>
              <a:ea typeface="+mn-ea"/>
              <a:cs typeface="Arial"/>
            </a:endParaRPr>
          </a:p>
          <a:p>
            <a:pPr algn="l" defTabSz="685800">
              <a:lnSpc>
                <a:spcPct val="110000"/>
              </a:lnSpc>
              <a:spcBef>
                <a:spcPts val="1350"/>
              </a:spcBef>
              <a:buClr>
                <a:srgbClr val="595959"/>
              </a:buClr>
            </a:pPr>
            <a:r>
              <a:rPr lang="ru-RU" sz="3600" b="1" dirty="0">
                <a:solidFill>
                  <a:schemeClr val="tx1"/>
                </a:solidFill>
                <a:latin typeface="Arial"/>
                <a:ea typeface="+mn-ea"/>
                <a:cs typeface="Arial"/>
              </a:rPr>
              <a:t>Но лишь одно желание осталось:</a:t>
            </a:r>
            <a:endParaRPr lang="x-none" sz="3600" b="1" dirty="0">
              <a:solidFill>
                <a:schemeClr val="tx1"/>
              </a:solidFill>
              <a:latin typeface="Arial"/>
              <a:ea typeface="+mn-ea"/>
              <a:cs typeface="Arial"/>
            </a:endParaRPr>
          </a:p>
          <a:p>
            <a:pPr algn="l" defTabSz="685800">
              <a:lnSpc>
                <a:spcPct val="110000"/>
              </a:lnSpc>
              <a:spcBef>
                <a:spcPts val="1350"/>
              </a:spcBef>
              <a:buClr>
                <a:srgbClr val="595959"/>
              </a:buClr>
            </a:pPr>
            <a:r>
              <a:rPr lang="ru-RU" sz="3600" b="1" dirty="0">
                <a:solidFill>
                  <a:schemeClr val="tx1"/>
                </a:solidFill>
                <a:latin typeface="Arial"/>
                <a:ea typeface="+mn-ea"/>
                <a:cs typeface="Arial"/>
              </a:rPr>
              <a:t>Войти в покой Всевышнего святой.</a:t>
            </a:r>
            <a:endParaRPr lang="x-none" sz="3600" b="1" dirty="0">
              <a:solidFill>
                <a:schemeClr val="tx1"/>
              </a:solidFill>
              <a:latin typeface="Arial"/>
              <a:ea typeface="+mn-ea"/>
              <a:cs typeface="Arial"/>
            </a:endParaRPr>
          </a:p>
          <a:p>
            <a:pPr algn="l" defTabSz="685800">
              <a:lnSpc>
                <a:spcPct val="110000"/>
              </a:lnSpc>
              <a:spcBef>
                <a:spcPts val="1350"/>
              </a:spcBef>
              <a:buClr>
                <a:srgbClr val="595959"/>
              </a:buClr>
            </a:pPr>
            <a:r>
              <a:rPr lang="ru-RU" sz="3600" b="1" dirty="0">
                <a:solidFill>
                  <a:schemeClr val="tx1"/>
                </a:solidFill>
                <a:latin typeface="Arial"/>
                <a:ea typeface="+mn-ea"/>
                <a:cs typeface="Arial"/>
              </a:rPr>
              <a:t>Хочу домой, хочу домой!</a:t>
            </a:r>
            <a:endParaRPr lang="x-none" sz="3600" b="1" dirty="0">
              <a:solidFill>
                <a:schemeClr val="tx1"/>
              </a:solidFill>
              <a:latin typeface="Arial"/>
              <a:ea typeface="+mn-ea"/>
              <a:cs typeface="Arial"/>
            </a:endParaRP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72877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265522" y="261282"/>
            <a:ext cx="8011759" cy="45441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2">
                    <a:lumMod val="75000"/>
                  </a:schemeClr>
                </a:solidFill>
                <a:latin typeface="Arial"/>
                <a:ea typeface="+mn-ea"/>
                <a:cs typeface="Arial"/>
              </a:rPr>
              <a:t>Припев</a:t>
            </a:r>
            <a:r>
              <a:rPr lang="ru-RU" sz="2400" b="1" dirty="0" smtClean="0">
                <a:solidFill>
                  <a:schemeClr val="tx2">
                    <a:lumMod val="75000"/>
                  </a:schemeClr>
                </a:solidFill>
                <a:latin typeface="Arial"/>
                <a:ea typeface="+mn-ea"/>
                <a:cs typeface="Arial"/>
              </a:rPr>
              <a:t>:</a:t>
            </a:r>
          </a:p>
          <a:p>
            <a:pPr algn="l" defTabSz="685800">
              <a:lnSpc>
                <a:spcPct val="80000"/>
              </a:lnSpc>
              <a:spcBef>
                <a:spcPts val="1350"/>
              </a:spcBef>
              <a:buClr>
                <a:srgbClr val="595959"/>
              </a:buClr>
            </a:pPr>
            <a:r>
              <a:rPr lang="ru-RU" sz="1100" b="1" dirty="0" smtClean="0">
                <a:solidFill>
                  <a:schemeClr val="tx2">
                    <a:lumMod val="75000"/>
                  </a:schemeClr>
                </a:solidFill>
                <a:latin typeface="Arial"/>
                <a:ea typeface="+mn-ea"/>
                <a:cs typeface="Arial"/>
              </a:rPr>
              <a:t> </a:t>
            </a:r>
            <a:endParaRPr lang="ru-RU" sz="1100" b="1" dirty="0">
              <a:solidFill>
                <a:schemeClr val="tx2">
                  <a:lumMod val="75000"/>
                </a:schemeClr>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хочу домой!</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a:t>
            </a:r>
          </a:p>
          <a:p>
            <a:pPr algn="l" defTabSz="685800">
              <a:lnSpc>
                <a:spcPct val="90000"/>
              </a:lnSpc>
              <a:spcBef>
                <a:spcPts val="1350"/>
              </a:spcBef>
              <a:buClr>
                <a:srgbClr val="595959"/>
              </a:buClr>
            </a:pPr>
            <a:r>
              <a:rPr lang="ru-RU" sz="4000" b="1" dirty="0">
                <a:solidFill>
                  <a:schemeClr val="tx1"/>
                </a:solidFill>
                <a:latin typeface="Arial"/>
                <a:ea typeface="+mn-ea"/>
                <a:cs typeface="Arial"/>
              </a:rPr>
              <a:t>К Отцу стремлюсь душой.</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a:t>
            </a:r>
          </a:p>
          <a:p>
            <a:pPr algn="l" defTabSz="685800">
              <a:lnSpc>
                <a:spcPct val="90000"/>
              </a:lnSpc>
              <a:spcBef>
                <a:spcPts val="1350"/>
              </a:spcBef>
              <a:buClr>
                <a:srgbClr val="595959"/>
              </a:buClr>
            </a:pPr>
            <a:r>
              <a:rPr lang="ru-RU" sz="4000" b="1" dirty="0">
                <a:solidFill>
                  <a:schemeClr val="tx1"/>
                </a:solidFill>
                <a:latin typeface="Arial"/>
                <a:ea typeface="+mn-ea"/>
                <a:cs typeface="Arial"/>
              </a:rPr>
              <a:t>В тот дом Отца родного, </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хочу домой!</a:t>
            </a:r>
            <a:endParaRPr lang="x-none" sz="40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05162" y="227036"/>
            <a:ext cx="1056443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a:t>
            </a:r>
          </a:p>
          <a:p>
            <a:pPr algn="l" defTabSz="685800">
              <a:lnSpc>
                <a:spcPct val="90000"/>
              </a:lnSpc>
              <a:spcBef>
                <a:spcPts val="1350"/>
              </a:spcBef>
              <a:buClr>
                <a:srgbClr val="595959"/>
              </a:buClr>
            </a:pPr>
            <a:r>
              <a:rPr lang="ru-RU" sz="4000" b="1" dirty="0">
                <a:solidFill>
                  <a:schemeClr val="tx1"/>
                </a:solidFill>
                <a:latin typeface="Arial"/>
                <a:ea typeface="+mn-ea"/>
                <a:cs typeface="Arial"/>
              </a:rPr>
              <a:t>Я видел в снах прекрасных</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Край родины моей святой;</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Там мой удел </a:t>
            </a:r>
            <a:endParaRPr lang="ru-RU" sz="40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В</a:t>
            </a:r>
            <a:r>
              <a:rPr lang="ru-RU" sz="4000" b="1" dirty="0" smtClean="0">
                <a:solidFill>
                  <a:schemeClr val="tx1"/>
                </a:solidFill>
                <a:latin typeface="Arial"/>
                <a:ea typeface="+mn-ea"/>
                <a:cs typeface="Arial"/>
              </a:rPr>
              <a:t> </a:t>
            </a:r>
            <a:r>
              <a:rPr lang="ru-RU" sz="4000" b="1" dirty="0">
                <a:solidFill>
                  <a:schemeClr val="tx1"/>
                </a:solidFill>
                <a:latin typeface="Arial"/>
                <a:ea typeface="+mn-ea"/>
                <a:cs typeface="Arial"/>
              </a:rPr>
              <a:t>обителях небесных,</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Здесь в этом мире я чужой.</a:t>
            </a:r>
            <a:endParaRPr lang="x-none" sz="4000" b="1" dirty="0">
              <a:solidFill>
                <a:schemeClr val="tx1"/>
              </a:solidFill>
              <a:latin typeface="Arial"/>
              <a:ea typeface="+mn-ea"/>
              <a:cs typeface="Arial"/>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31173" y="249693"/>
            <a:ext cx="908559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Пора пришла – и птицы улетают,</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На юг полёт </a:t>
            </a:r>
            <a:endParaRPr lang="ru-RU" sz="4000" b="1" dirty="0" smtClean="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Ч</a:t>
            </a:r>
            <a:r>
              <a:rPr lang="ru-RU" sz="4000" b="1" dirty="0" smtClean="0">
                <a:solidFill>
                  <a:schemeClr val="tx1"/>
                </a:solidFill>
                <a:latin typeface="Arial"/>
                <a:ea typeface="+mn-ea"/>
                <a:cs typeface="Arial"/>
              </a:rPr>
              <a:t>рез </a:t>
            </a:r>
            <a:r>
              <a:rPr lang="ru-RU" sz="4000" b="1" dirty="0">
                <a:solidFill>
                  <a:schemeClr val="tx1"/>
                </a:solidFill>
                <a:latin typeface="Arial"/>
                <a:ea typeface="+mn-ea"/>
                <a:cs typeface="Arial"/>
              </a:rPr>
              <a:t>море направляют;</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Ничто не заградит им путь домой.</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Хочу домой, хочу домой!</a:t>
            </a:r>
            <a:endParaRPr lang="x-none" sz="4000" b="1" dirty="0">
              <a:solidFill>
                <a:schemeClr val="tx1"/>
              </a:solidFill>
              <a:latin typeface="Arial"/>
              <a:ea typeface="+mn-ea"/>
              <a:cs typeface="Arial"/>
            </a:endParaRPr>
          </a:p>
        </p:txBody>
      </p:sp>
      <p:sp>
        <p:nvSpPr>
          <p:cNvPr id="4" name="Rectangle 3"/>
          <p:cNvSpPr/>
          <p:nvPr/>
        </p:nvSpPr>
        <p:spPr>
          <a:xfrm>
            <a:off x="4479667" y="2448640"/>
            <a:ext cx="184666" cy="246221"/>
          </a:xfrm>
          <a:prstGeom prst="rect">
            <a:avLst/>
          </a:prstGeom>
        </p:spPr>
        <p:txBody>
          <a:bodyPr wrap="none">
            <a:spAutoFit/>
          </a:bodyPr>
          <a:lstStyle/>
          <a:p>
            <a:pPr algn="l" defTabSz="685800">
              <a:lnSpc>
                <a:spcPct val="80000"/>
              </a:lnSpc>
              <a:spcBef>
                <a:spcPts val="1350"/>
              </a:spcBef>
              <a:buClr>
                <a:srgbClr val="595959"/>
              </a:buClr>
            </a:pPr>
            <a:r>
              <a:rPr lang="ru-RU" sz="1200" dirty="0">
                <a:solidFill>
                  <a:schemeClr val="tx2">
                    <a:lumMod val="75000"/>
                  </a:schemeClr>
                </a:solidFill>
                <a:latin typeface="Arial"/>
                <a:cs typeface="Arial"/>
              </a:rPr>
              <a:t> </a:t>
            </a: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72877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265522" y="261282"/>
            <a:ext cx="8011759" cy="45441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2">
                    <a:lumMod val="75000"/>
                  </a:schemeClr>
                </a:solidFill>
                <a:latin typeface="Arial"/>
                <a:ea typeface="+mn-ea"/>
                <a:cs typeface="Arial"/>
              </a:rPr>
              <a:t>Припев</a:t>
            </a:r>
            <a:r>
              <a:rPr lang="ru-RU" sz="2400" b="1" dirty="0" smtClean="0">
                <a:solidFill>
                  <a:schemeClr val="tx2">
                    <a:lumMod val="75000"/>
                  </a:schemeClr>
                </a:solidFill>
                <a:latin typeface="Arial"/>
                <a:ea typeface="+mn-ea"/>
                <a:cs typeface="Arial"/>
              </a:rPr>
              <a:t>:</a:t>
            </a:r>
          </a:p>
          <a:p>
            <a:pPr algn="l" defTabSz="685800">
              <a:lnSpc>
                <a:spcPct val="80000"/>
              </a:lnSpc>
              <a:spcBef>
                <a:spcPts val="1350"/>
              </a:spcBef>
              <a:buClr>
                <a:srgbClr val="595959"/>
              </a:buClr>
            </a:pPr>
            <a:r>
              <a:rPr lang="ru-RU" sz="1100" b="1" dirty="0" smtClean="0">
                <a:solidFill>
                  <a:schemeClr val="tx2">
                    <a:lumMod val="75000"/>
                  </a:schemeClr>
                </a:solidFill>
                <a:latin typeface="Arial"/>
                <a:ea typeface="+mn-ea"/>
                <a:cs typeface="Arial"/>
              </a:rPr>
              <a:t> </a:t>
            </a:r>
            <a:endParaRPr lang="ru-RU" sz="1100" b="1" dirty="0">
              <a:solidFill>
                <a:schemeClr val="tx2">
                  <a:lumMod val="75000"/>
                </a:schemeClr>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хочу домой!</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a:t>
            </a:r>
          </a:p>
          <a:p>
            <a:pPr algn="l" defTabSz="685800">
              <a:lnSpc>
                <a:spcPct val="90000"/>
              </a:lnSpc>
              <a:spcBef>
                <a:spcPts val="1350"/>
              </a:spcBef>
              <a:buClr>
                <a:srgbClr val="595959"/>
              </a:buClr>
            </a:pPr>
            <a:r>
              <a:rPr lang="ru-RU" sz="4000" b="1" dirty="0">
                <a:solidFill>
                  <a:schemeClr val="tx1"/>
                </a:solidFill>
                <a:latin typeface="Arial"/>
                <a:ea typeface="+mn-ea"/>
                <a:cs typeface="Arial"/>
              </a:rPr>
              <a:t>К Отцу стремлюсь душой.</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a:t>
            </a:r>
          </a:p>
          <a:p>
            <a:pPr algn="l" defTabSz="685800">
              <a:lnSpc>
                <a:spcPct val="90000"/>
              </a:lnSpc>
              <a:spcBef>
                <a:spcPts val="1350"/>
              </a:spcBef>
              <a:buClr>
                <a:srgbClr val="595959"/>
              </a:buClr>
            </a:pPr>
            <a:r>
              <a:rPr lang="ru-RU" sz="4000" b="1" dirty="0">
                <a:solidFill>
                  <a:schemeClr val="tx1"/>
                </a:solidFill>
                <a:latin typeface="Arial"/>
                <a:ea typeface="+mn-ea"/>
                <a:cs typeface="Arial"/>
              </a:rPr>
              <a:t>В тот дом Отца родного, </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хочу домой!</a:t>
            </a:r>
            <a:endParaRPr lang="x-none" sz="4000" b="1" dirty="0">
              <a:solidFill>
                <a:schemeClr val="tx1"/>
              </a:solidFill>
              <a:latin typeface="Arial"/>
              <a:ea typeface="+mn-ea"/>
              <a:cs typeface="Arial"/>
            </a:endParaRPr>
          </a:p>
        </p:txBody>
      </p:sp>
    </p:spTree>
    <p:extLst>
      <p:ext uri="{BB962C8B-B14F-4D97-AF65-F5344CB8AC3E}">
        <p14:creationId xmlns:p14="http://schemas.microsoft.com/office/powerpoint/2010/main" val="3675890632"/>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05162" y="227036"/>
            <a:ext cx="1056443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Хочу домой; </a:t>
            </a:r>
          </a:p>
          <a:p>
            <a:pPr algn="l" defTabSz="685800">
              <a:spcBef>
                <a:spcPts val="1350"/>
              </a:spcBef>
              <a:buClr>
                <a:srgbClr val="595959"/>
              </a:buClr>
            </a:pPr>
            <a:r>
              <a:rPr lang="ru-RU" sz="4000" b="1" dirty="0">
                <a:solidFill>
                  <a:schemeClr val="tx1"/>
                </a:solidFill>
                <a:latin typeface="Arial"/>
                <a:ea typeface="+mn-ea"/>
                <a:cs typeface="Arial"/>
              </a:rPr>
              <a:t>Мой чёлн туда стремится,</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Как к морю ручеёк течёт.</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В объятьях матери дитя ложится,</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Душа моя покоя ждёт.</a:t>
            </a:r>
            <a:endParaRPr lang="x-none" sz="4000" b="1" dirty="0">
              <a:solidFill>
                <a:schemeClr val="tx1"/>
              </a:solidFill>
              <a:latin typeface="Arial"/>
              <a:ea typeface="+mn-ea"/>
              <a:cs typeface="Arial"/>
            </a:endParaRPr>
          </a:p>
        </p:txBody>
      </p:sp>
    </p:spTree>
    <p:extLst>
      <p:ext uri="{BB962C8B-B14F-4D97-AF65-F5344CB8AC3E}">
        <p14:creationId xmlns:p14="http://schemas.microsoft.com/office/powerpoint/2010/main" val="3597917470"/>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31172" y="249693"/>
            <a:ext cx="1015300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000" b="1" dirty="0">
                <a:solidFill>
                  <a:schemeClr val="tx1"/>
                </a:solidFill>
                <a:latin typeface="Arial"/>
                <a:ea typeface="+mn-ea"/>
                <a:cs typeface="Arial"/>
              </a:rPr>
              <a:t>Я много пел и в радости, и в горе,</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Но жизнь моя текла </a:t>
            </a:r>
            <a:endParaRPr lang="ru-RU" sz="40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Т</a:t>
            </a:r>
            <a:r>
              <a:rPr lang="ru-RU" sz="4000" b="1" dirty="0" smtClean="0">
                <a:solidFill>
                  <a:schemeClr val="tx1"/>
                </a:solidFill>
                <a:latin typeface="Arial"/>
                <a:ea typeface="+mn-ea"/>
                <a:cs typeface="Arial"/>
              </a:rPr>
              <a:t>ак </a:t>
            </a:r>
            <a:r>
              <a:rPr lang="ru-RU" sz="4000" b="1" dirty="0">
                <a:solidFill>
                  <a:schemeClr val="tx1"/>
                </a:solidFill>
                <a:latin typeface="Arial"/>
                <a:ea typeface="+mn-ea"/>
                <a:cs typeface="Arial"/>
              </a:rPr>
              <a:t>быстро, скоро;</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Одна лишь песнь </a:t>
            </a:r>
            <a:endParaRPr lang="ru-RU" sz="40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З</a:t>
            </a:r>
            <a:r>
              <a:rPr lang="ru-RU" sz="4000" b="1" dirty="0" smtClean="0">
                <a:solidFill>
                  <a:schemeClr val="tx1"/>
                </a:solidFill>
                <a:latin typeface="Arial"/>
                <a:ea typeface="+mn-ea"/>
                <a:cs typeface="Arial"/>
              </a:rPr>
              <a:t>вучит </a:t>
            </a:r>
            <a:r>
              <a:rPr lang="ru-RU" sz="4000" b="1" dirty="0">
                <a:solidFill>
                  <a:schemeClr val="tx1"/>
                </a:solidFill>
                <a:latin typeface="Arial"/>
                <a:ea typeface="+mn-ea"/>
                <a:cs typeface="Arial"/>
              </a:rPr>
              <a:t>в душе с тоской:</a:t>
            </a:r>
            <a:endParaRPr lang="x-none" sz="4000" b="1" dirty="0">
              <a:solidFill>
                <a:schemeClr val="tx1"/>
              </a:solidFill>
              <a:latin typeface="Arial"/>
              <a:ea typeface="+mn-ea"/>
              <a:cs typeface="Arial"/>
            </a:endParaRPr>
          </a:p>
          <a:p>
            <a:pPr algn="l" defTabSz="685800">
              <a:lnSpc>
                <a:spcPct val="90000"/>
              </a:lnSpc>
              <a:spcBef>
                <a:spcPts val="1350"/>
              </a:spcBef>
              <a:buClr>
                <a:srgbClr val="595959"/>
              </a:buClr>
            </a:pPr>
            <a:r>
              <a:rPr lang="ru-RU" sz="4000" b="1" dirty="0">
                <a:solidFill>
                  <a:schemeClr val="tx1"/>
                </a:solidFill>
                <a:latin typeface="Arial"/>
                <a:ea typeface="+mn-ea"/>
                <a:cs typeface="Arial"/>
              </a:rPr>
              <a:t>Хочу домой, хочу домой!</a:t>
            </a:r>
            <a:endParaRPr lang="x-none" sz="4000" b="1" dirty="0">
              <a:solidFill>
                <a:schemeClr val="tx1"/>
              </a:solidFill>
              <a:latin typeface="Arial"/>
              <a:ea typeface="+mn-ea"/>
              <a:cs typeface="Arial"/>
            </a:endParaRPr>
          </a:p>
        </p:txBody>
      </p:sp>
    </p:spTree>
    <p:extLst>
      <p:ext uri="{BB962C8B-B14F-4D97-AF65-F5344CB8AC3E}">
        <p14:creationId xmlns:p14="http://schemas.microsoft.com/office/powerpoint/2010/main" val="155299315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1063</TotalTime>
  <Words>267</Words>
  <Application>Microsoft Macintosh PowerPoint</Application>
  <PresentationFormat>On-screen Show (16:9)</PresentationFormat>
  <Paragraphs>58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87</cp:revision>
  <dcterms:modified xsi:type="dcterms:W3CDTF">2020-11-12T14:17:27Z</dcterms:modified>
</cp:coreProperties>
</file>