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6" r:id="rId4"/>
    <p:sldId id="277" r:id="rId5"/>
    <p:sldId id="278" r:id="rId6"/>
    <p:sldId id="279" r:id="rId7"/>
    <p:sldId id="280" r:id="rId8"/>
    <p:sldId id="281" r:id="rId9"/>
    <p:sldId id="282" r:id="rId10"/>
    <p:sldId id="283"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45412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3790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73820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1698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0244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9300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494508" y="490438"/>
            <a:ext cx="661230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Он придёт!</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339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76406" y="124178"/>
            <a:ext cx="921676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Звук трубы и голос Божий </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Раздаются над землёй,</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Пробуждая к жизни снова </a:t>
            </a:r>
            <a:endParaRPr lang="ru-RU" sz="44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Т</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ех</a:t>
            </a:r>
            <a:r>
              <a:rPr lang="ru-RU" sz="4400" b="1" kern="1200" dirty="0">
                <a:solidFill>
                  <a:srgbClr val="465466">
                    <a:lumMod val="50000"/>
                  </a:srgbClr>
                </a:solidFill>
                <a:latin typeface="Arial" panose="020B0604020202020204" pitchFamily="34" charset="0"/>
                <a:ea typeface="+mn-ea"/>
                <a:cs typeface="Arial" panose="020B0604020202020204" pitchFamily="34" charset="0"/>
              </a:rPr>
              <a:t>, кто умер со Христом.</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К нам пришёл, сдержал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Он Слово</a:t>
            </a:r>
            <a:r>
              <a:rPr lang="ru-RU" sz="4400" b="1" kern="1200" dirty="0">
                <a:solidFill>
                  <a:srgbClr val="465466">
                    <a:lumMod val="50000"/>
                  </a:srgbClr>
                </a:solidFill>
                <a:latin typeface="Arial" panose="020B0604020202020204" pitchFamily="34" charset="0"/>
                <a:ea typeface="+mn-ea"/>
                <a:cs typeface="Arial" panose="020B0604020202020204" pitchFamily="34" charset="0"/>
              </a:rPr>
              <a:t>, Путь окончен, </a:t>
            </a:r>
            <a:endParaRPr lang="ru-RU" sz="44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се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домой!</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10612649"/>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06168" y="-152337"/>
            <a:ext cx="963671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На земле, свершая путь свой, </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Я живу одной мечтой,</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Что однажды ранним утром</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Иисус придёт за мной.</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79485" y="-141469"/>
            <a:ext cx="8851625"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Хоть не знаю дня и часа, </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Не устану ожидать.</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Даже пусть сомкну глаза 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Но в надежде на Христа!</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339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76406" y="124178"/>
            <a:ext cx="921676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56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Он придёт, я твёрдо знаю: </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56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 сонме ангелов святых,</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5600"/>
              </a:lnSpc>
              <a:defRPr/>
            </a:pP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И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надежда станет явью </a:t>
            </a:r>
          </a:p>
          <a:p>
            <a:pPr algn="l" defTabSz="914355" hangingPunct="1">
              <a:lnSpc>
                <a:spcPts val="5600"/>
              </a:lnSpc>
              <a:defRPr/>
            </a:pP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Для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Его детей земных.</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56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Выйду я Ему навстречу, </a:t>
            </a:r>
          </a:p>
          <a:p>
            <a:pPr algn="l" defTabSz="914355" hangingPunct="1">
              <a:lnSpc>
                <a:spcPts val="56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Припаду к ногам святым.</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76728" y="114189"/>
            <a:ext cx="963671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1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О мой друг, куда идёшь ты </a:t>
            </a:r>
            <a:endParaRPr lang="x-none" sz="45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И какой живёшь мечтой?</a:t>
            </a:r>
            <a:endParaRPr lang="x-none" sz="45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В мире лучшее найдёшь ли, </a:t>
            </a:r>
            <a:endParaRPr lang="x-none" sz="45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Чем прожить </a:t>
            </a:r>
            <a:endParaRPr lang="ru-RU" sz="45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Ж</a:t>
            </a:r>
            <a:r>
              <a:rPr lang="ru-RU" sz="4500" b="1" kern="1200" dirty="0" smtClean="0">
                <a:solidFill>
                  <a:srgbClr val="465466">
                    <a:lumMod val="50000"/>
                  </a:srgbClr>
                </a:solidFill>
                <a:latin typeface="Arial" panose="020B0604020202020204" pitchFamily="34" charset="0"/>
                <a:ea typeface="+mn-ea"/>
                <a:cs typeface="Arial" panose="020B0604020202020204" pitchFamily="34" charset="0"/>
              </a:rPr>
              <a:t>изнь </a:t>
            </a:r>
            <a:r>
              <a:rPr lang="ru-RU" sz="4500" b="1" kern="1200" dirty="0">
                <a:solidFill>
                  <a:srgbClr val="465466">
                    <a:lumMod val="50000"/>
                  </a:srgbClr>
                </a:solidFill>
                <a:latin typeface="Arial" panose="020B0604020202020204" pitchFamily="34" charset="0"/>
                <a:ea typeface="+mn-ea"/>
                <a:cs typeface="Arial" panose="020B0604020202020204" pitchFamily="34" charset="0"/>
              </a:rPr>
              <a:t>со Христом?</a:t>
            </a:r>
            <a:endParaRPr lang="x-none" sz="45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8311875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9535" y="133967"/>
            <a:ext cx="8851625"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1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День за днём я посвящаю </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Для свидетельства о Нём,</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Чтобы все вокруг узнали </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 надежде славной той</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97040212"/>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339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76406" y="124178"/>
            <a:ext cx="921676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5600"/>
              </a:lnSpc>
              <a:defRPr/>
            </a:pPr>
            <a:r>
              <a:rPr lang="ru-RU" sz="4300" b="1" kern="1200" dirty="0">
                <a:solidFill>
                  <a:srgbClr val="465466">
                    <a:lumMod val="50000"/>
                  </a:srgbClr>
                </a:solidFill>
                <a:latin typeface="Arial" panose="020B0604020202020204" pitchFamily="34" charset="0"/>
                <a:ea typeface="+mn-ea"/>
                <a:cs typeface="Arial" panose="020B0604020202020204" pitchFamily="34" charset="0"/>
              </a:rPr>
              <a:t>День Пришествия Христова –</a:t>
            </a:r>
            <a:endParaRPr lang="x-none" sz="43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5600"/>
              </a:lnSpc>
              <a:defRPr/>
            </a:pPr>
            <a:r>
              <a:rPr lang="ru-RU" sz="4300" b="1" kern="1200" dirty="0">
                <a:solidFill>
                  <a:srgbClr val="465466">
                    <a:lumMod val="50000"/>
                  </a:srgbClr>
                </a:solidFill>
                <a:latin typeface="Arial" panose="020B0604020202020204" pitchFamily="34" charset="0"/>
                <a:ea typeface="+mn-ea"/>
                <a:cs typeface="Arial" panose="020B0604020202020204" pitchFamily="34" charset="0"/>
              </a:rPr>
              <a:t>День, когда Своей рукой</a:t>
            </a:r>
            <a:endParaRPr lang="x-none" sz="43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5600"/>
              </a:lnSpc>
              <a:defRPr/>
            </a:pPr>
            <a:r>
              <a:rPr lang="ru-RU" sz="4300" b="1" kern="1200" dirty="0" smtClean="0">
                <a:solidFill>
                  <a:srgbClr val="465466">
                    <a:lumMod val="50000"/>
                  </a:srgbClr>
                </a:solidFill>
                <a:latin typeface="Arial" panose="020B0604020202020204" pitchFamily="34" charset="0"/>
                <a:ea typeface="+mn-ea"/>
                <a:cs typeface="Arial" panose="020B0604020202020204" pitchFamily="34" charset="0"/>
              </a:rPr>
              <a:t>	Бог </a:t>
            </a:r>
            <a:r>
              <a:rPr lang="ru-RU" sz="4300" b="1" kern="1200" dirty="0">
                <a:solidFill>
                  <a:srgbClr val="465466">
                    <a:lumMod val="50000"/>
                  </a:srgbClr>
                </a:solidFill>
                <a:latin typeface="Arial" panose="020B0604020202020204" pitchFamily="34" charset="0"/>
                <a:ea typeface="+mn-ea"/>
                <a:cs typeface="Arial" panose="020B0604020202020204" pitchFamily="34" charset="0"/>
              </a:rPr>
              <a:t>отрёт все наши слёзы, </a:t>
            </a:r>
          </a:p>
          <a:p>
            <a:pPr algn="l" defTabSz="914355" hangingPunct="1">
              <a:lnSpc>
                <a:spcPts val="5600"/>
              </a:lnSpc>
              <a:defRPr/>
            </a:pPr>
            <a:r>
              <a:rPr lang="ru-RU" sz="4300" b="1" kern="1200" dirty="0" smtClean="0">
                <a:solidFill>
                  <a:srgbClr val="465466">
                    <a:lumMod val="50000"/>
                  </a:srgbClr>
                </a:solidFill>
                <a:latin typeface="Arial" panose="020B0604020202020204" pitchFamily="34" charset="0"/>
                <a:ea typeface="+mn-ea"/>
                <a:cs typeface="Arial" panose="020B0604020202020204" pitchFamily="34" charset="0"/>
              </a:rPr>
              <a:t>	Удалит </a:t>
            </a:r>
            <a:r>
              <a:rPr lang="ru-RU" sz="4300" b="1" kern="1200" dirty="0">
                <a:solidFill>
                  <a:srgbClr val="465466">
                    <a:lumMod val="50000"/>
                  </a:srgbClr>
                </a:solidFill>
                <a:latin typeface="Arial" panose="020B0604020202020204" pitchFamily="34" charset="0"/>
                <a:ea typeface="+mn-ea"/>
                <a:cs typeface="Arial" panose="020B0604020202020204" pitchFamily="34" charset="0"/>
              </a:rPr>
              <a:t>болезнь и боль.</a:t>
            </a:r>
            <a:endParaRPr lang="x-none" sz="43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5600"/>
              </a:lnSpc>
              <a:defRPr/>
            </a:pPr>
            <a:r>
              <a:rPr lang="ru-RU" sz="4300" b="1" kern="1200" dirty="0">
                <a:solidFill>
                  <a:srgbClr val="465466">
                    <a:lumMod val="50000"/>
                  </a:srgbClr>
                </a:solidFill>
                <a:latin typeface="Arial" panose="020B0604020202020204" pitchFamily="34" charset="0"/>
                <a:ea typeface="+mn-ea"/>
                <a:cs typeface="Arial" panose="020B0604020202020204" pitchFamily="34" charset="0"/>
              </a:rPr>
              <a:t>Навсегда уйдёт всё горе, </a:t>
            </a:r>
            <a:endParaRPr lang="ru-RU" sz="43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5600"/>
              </a:lnSpc>
              <a:defRPr/>
            </a:pPr>
            <a:r>
              <a:rPr lang="ru-RU" sz="4300" b="1" kern="1200" dirty="0">
                <a:solidFill>
                  <a:srgbClr val="465466">
                    <a:lumMod val="50000"/>
                  </a:srgbClr>
                </a:solidFill>
                <a:latin typeface="Arial" panose="020B0604020202020204" pitchFamily="34" charset="0"/>
                <a:ea typeface="+mn-ea"/>
                <a:cs typeface="Arial" panose="020B0604020202020204" pitchFamily="34" charset="0"/>
              </a:rPr>
              <a:t>С</a:t>
            </a:r>
            <a:r>
              <a:rPr lang="ru-RU" sz="4300" b="1" kern="1200" dirty="0" smtClean="0">
                <a:solidFill>
                  <a:srgbClr val="465466">
                    <a:lumMod val="50000"/>
                  </a:srgbClr>
                </a:solidFill>
                <a:latin typeface="Arial" panose="020B0604020202020204" pitchFamily="34" charset="0"/>
                <a:ea typeface="+mn-ea"/>
                <a:cs typeface="Arial" panose="020B0604020202020204" pitchFamily="34" charset="0"/>
              </a:rPr>
              <a:t>мерть</a:t>
            </a:r>
            <a:r>
              <a:rPr lang="ru-RU" sz="4300" b="1" kern="1200" dirty="0">
                <a:solidFill>
                  <a:srgbClr val="465466">
                    <a:lumMod val="50000"/>
                  </a:srgbClr>
                </a:solidFill>
                <a:latin typeface="Arial" panose="020B0604020202020204" pitchFamily="34" charset="0"/>
                <a:ea typeface="+mn-ea"/>
                <a:cs typeface="Arial" panose="020B0604020202020204" pitchFamily="34" charset="0"/>
              </a:rPr>
              <a:t>, Наш враг, навек сражён.</a:t>
            </a:r>
            <a:endParaRPr lang="x-none" sz="43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51234759"/>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06168" y="-152337"/>
            <a:ext cx="963671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О, как жду я этой встречи </a:t>
            </a:r>
            <a:endParaRPr lang="x-none" sz="45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С моим Господом Христом!</a:t>
            </a:r>
            <a:endParaRPr lang="x-none" sz="45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Ждут тот день все Божьи дети, </a:t>
            </a:r>
            <a:endParaRPr lang="x-none" sz="45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500" b="1" kern="1200" dirty="0">
                <a:solidFill>
                  <a:srgbClr val="465466">
                    <a:lumMod val="50000"/>
                  </a:srgbClr>
                </a:solidFill>
                <a:latin typeface="Arial" panose="020B0604020202020204" pitchFamily="34" charset="0"/>
                <a:ea typeface="+mn-ea"/>
                <a:cs typeface="Arial" panose="020B0604020202020204" pitchFamily="34" charset="0"/>
              </a:rPr>
              <a:t>Когда явится Он вновь.</a:t>
            </a:r>
            <a:endParaRPr lang="x-none" sz="45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09652312"/>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79485" y="-80261"/>
            <a:ext cx="8851625"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Мир таких не видел зрелищ: </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 небе ангелов </a:t>
            </a:r>
            <a:r>
              <a:rPr lang="mr-IN" sz="4400" b="1" kern="1200" dirty="0" smtClean="0">
                <a:solidFill>
                  <a:srgbClr val="465466">
                    <a:lumMod val="50000"/>
                  </a:srgbClr>
                </a:solidFill>
                <a:latin typeface="Arial" panose="020B0604020202020204" pitchFamily="34" charset="0"/>
                <a:ea typeface="+mn-ea"/>
                <a:cs typeface="Arial" panose="020B0604020202020204" pitchFamily="34" charset="0"/>
              </a:rPr>
              <a:t>–</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тьмы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тем,</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 сердце радость и волненье, </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Ведь грядёт сам Царь царей!</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08134291"/>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1130</TotalTime>
  <Words>194</Words>
  <Application>Microsoft Macintosh PowerPoint</Application>
  <PresentationFormat>On-screen Show (16:9)</PresentationFormat>
  <Paragraphs>44</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91</cp:revision>
  <cp:lastPrinted>2020-11-12T11:59:09Z</cp:lastPrinted>
  <dcterms:modified xsi:type="dcterms:W3CDTF">2020-11-12T13:10:35Z</dcterms:modified>
</cp:coreProperties>
</file>