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wdp" ContentType="image/vnd.ms-photo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1040" r:id="rId2"/>
    <p:sldId id="1051" r:id="rId3"/>
    <p:sldId id="1055" r:id="rId4"/>
    <p:sldId id="1045" r:id="rId5"/>
    <p:sldId id="1059" r:id="rId6"/>
    <p:sldId id="1060" r:id="rId7"/>
    <p:sldId id="1061" r:id="rId8"/>
    <p:sldId id="1062" r:id="rId9"/>
    <p:sldId id="1063" r:id="rId10"/>
    <p:sldId id="1064" r:id="rId11"/>
  </p:sldIdLst>
  <p:sldSz cx="9144000" cy="6858000" type="screen4x3"/>
  <p:notesSz cx="6858000" cy="9144000"/>
  <p:defaultTextStyle>
    <a:defPPr>
      <a:defRPr lang="ru-RU"/>
    </a:defPPr>
    <a:lvl1pPr marL="0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77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55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32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10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87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064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241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418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525">
          <p15:clr>
            <a:srgbClr val="A4A3A4"/>
          </p15:clr>
        </p15:guide>
        <p15:guide id="2" pos="297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243A"/>
    <a:srgbClr val="0D1A2A"/>
    <a:srgbClr val="EEC5BB"/>
    <a:srgbClr val="E19CEA"/>
    <a:srgbClr val="FFFFFF"/>
    <a:srgbClr val="663300"/>
    <a:srgbClr val="8000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314" autoAdjust="0"/>
    <p:restoredTop sz="78762" autoAdjust="0"/>
  </p:normalViewPr>
  <p:slideViewPr>
    <p:cSldViewPr>
      <p:cViewPr varScale="1">
        <p:scale>
          <a:sx n="134" d="100"/>
          <a:sy n="134" d="100"/>
        </p:scale>
        <p:origin x="-1400" y="-96"/>
      </p:cViewPr>
      <p:guideLst>
        <p:guide orient="horz" pos="1525"/>
        <p:guide pos="297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117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22916F-EBD3-E747-8448-127B08F6EB2F}" type="datetimeFigureOut">
              <a:rPr lang="en-US" smtClean="0"/>
              <a:pPr/>
              <a:t>12.11.20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53600B-B5DC-4147-A93D-8C6F66C8D0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5721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77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55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32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10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887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64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241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418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33550D-BEA3-9C43-B81A-B8DB5661244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90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1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12.11.20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12.11.20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12.11.20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12.11.20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5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1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8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6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4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12.11.20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12.11.20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10" indent="0">
              <a:buNone/>
              <a:defRPr sz="1600" b="1"/>
            </a:lvl5pPr>
            <a:lvl6pPr marL="2285887" indent="0">
              <a:buNone/>
              <a:defRPr sz="1600" b="1"/>
            </a:lvl6pPr>
            <a:lvl7pPr marL="2743064" indent="0">
              <a:buNone/>
              <a:defRPr sz="1600" b="1"/>
            </a:lvl7pPr>
            <a:lvl8pPr marL="3200241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10" indent="0">
              <a:buNone/>
              <a:defRPr sz="1600" b="1"/>
            </a:lvl5pPr>
            <a:lvl6pPr marL="2285887" indent="0">
              <a:buNone/>
              <a:defRPr sz="1600" b="1"/>
            </a:lvl6pPr>
            <a:lvl7pPr marL="2743064" indent="0">
              <a:buNone/>
              <a:defRPr sz="1600" b="1"/>
            </a:lvl7pPr>
            <a:lvl8pPr marL="3200241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12.11.20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12.11.20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12.11.20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77" indent="0">
              <a:buNone/>
              <a:defRPr sz="1200"/>
            </a:lvl2pPr>
            <a:lvl3pPr marL="914355" indent="0">
              <a:buNone/>
              <a:defRPr sz="1000"/>
            </a:lvl3pPr>
            <a:lvl4pPr marL="1371532" indent="0">
              <a:buNone/>
              <a:defRPr sz="900"/>
            </a:lvl4pPr>
            <a:lvl5pPr marL="1828710" indent="0">
              <a:buNone/>
              <a:defRPr sz="900"/>
            </a:lvl5pPr>
            <a:lvl6pPr marL="2285887" indent="0">
              <a:buNone/>
              <a:defRPr sz="900"/>
            </a:lvl6pPr>
            <a:lvl7pPr marL="2743064" indent="0">
              <a:buNone/>
              <a:defRPr sz="900"/>
            </a:lvl7pPr>
            <a:lvl8pPr marL="3200241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12.11.20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77" indent="0">
              <a:buNone/>
              <a:defRPr sz="2800"/>
            </a:lvl2pPr>
            <a:lvl3pPr marL="914355" indent="0">
              <a:buNone/>
              <a:defRPr sz="2400"/>
            </a:lvl3pPr>
            <a:lvl4pPr marL="1371532" indent="0">
              <a:buNone/>
              <a:defRPr sz="2000"/>
            </a:lvl4pPr>
            <a:lvl5pPr marL="1828710" indent="0">
              <a:buNone/>
              <a:defRPr sz="2000"/>
            </a:lvl5pPr>
            <a:lvl6pPr marL="2285887" indent="0">
              <a:buNone/>
              <a:defRPr sz="2000"/>
            </a:lvl6pPr>
            <a:lvl7pPr marL="2743064" indent="0">
              <a:buNone/>
              <a:defRPr sz="2000"/>
            </a:lvl7pPr>
            <a:lvl8pPr marL="3200241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77" indent="0">
              <a:buNone/>
              <a:defRPr sz="1200"/>
            </a:lvl2pPr>
            <a:lvl3pPr marL="914355" indent="0">
              <a:buNone/>
              <a:defRPr sz="1000"/>
            </a:lvl3pPr>
            <a:lvl4pPr marL="1371532" indent="0">
              <a:buNone/>
              <a:defRPr sz="900"/>
            </a:lvl4pPr>
            <a:lvl5pPr marL="1828710" indent="0">
              <a:buNone/>
              <a:defRPr sz="900"/>
            </a:lvl5pPr>
            <a:lvl6pPr marL="2285887" indent="0">
              <a:buNone/>
              <a:defRPr sz="900"/>
            </a:lvl6pPr>
            <a:lvl7pPr marL="2743064" indent="0">
              <a:buNone/>
              <a:defRPr sz="900"/>
            </a:lvl7pPr>
            <a:lvl8pPr marL="3200241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12.11.20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1" y="6356350"/>
            <a:ext cx="21336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A2CC49-54F1-48C6-87BA-7EA2BE84E6B1}" type="datetimeFigureOut">
              <a:rPr lang="ru-RU" smtClean="0"/>
              <a:pPr/>
              <a:t>12.11.20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355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83" indent="-342883" algn="l" defTabSz="914355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13" indent="-285736" algn="l" defTabSz="914355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3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9" algn="l" defTabSz="914355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8" indent="-228589" algn="l" defTabSz="914355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5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3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30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7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7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5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1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7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4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1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microsoft.com/office/2007/relationships/hdphoto" Target="../media/hdphoto1.wdp"/><Relationship Id="rId5" Type="http://schemas.openxmlformats.org/officeDocument/2006/relationships/image" Target="../media/image2.jpeg"/><Relationship Id="rId6" Type="http://schemas.openxmlformats.org/officeDocument/2006/relationships/image" Target="../media/image3.png"/><Relationship Id="rId7" Type="http://schemas.microsoft.com/office/2007/relationships/hdphoto" Target="../media/hdphoto2.wdp"/><Relationship Id="rId8" Type="http://schemas.openxmlformats.org/officeDocument/2006/relationships/image" Target="../media/image4.png"/><Relationship Id="rId9" Type="http://schemas.microsoft.com/office/2007/relationships/hdphoto" Target="../media/hdphoto3.wdp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Источник хвалы_ОБЛОЖКА_final_01_.jpg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0875" y="4551917"/>
            <a:ext cx="1379597" cy="1988453"/>
          </a:xfrm>
          <a:prstGeom prst="rect">
            <a:avLst/>
          </a:prstGeom>
          <a:ln>
            <a:noFill/>
          </a:ln>
          <a:effectLst>
            <a:outerShdw blurRad="428625" dist="355600" dir="2700000" sx="102000" sy="102000" algn="tl" rotWithShape="0">
              <a:srgbClr val="333333">
                <a:alpha val="61000"/>
              </a:srgbClr>
            </a:outerShdw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20EA348D-50C7-BD44-B367-D5D834321DC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2843807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65739" y="1155467"/>
            <a:ext cx="6408712" cy="120032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r"/>
            <a:r>
              <a:rPr lang="ru-RU" sz="7200" b="1" dirty="0">
                <a:solidFill>
                  <a:srgbClr val="0224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Он придёт!</a:t>
            </a:r>
            <a:endParaRPr lang="en-US" sz="7200" dirty="0">
              <a:solidFill>
                <a:srgbClr val="02243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 descr="Источник хвалы_ОБЛОЖКА_final_03_.jpg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colorTemperature colorTemp="59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3021" y="3933056"/>
            <a:ext cx="1384338" cy="1995288"/>
          </a:xfrm>
          <a:prstGeom prst="rect">
            <a:avLst/>
          </a:prstGeom>
          <a:ln>
            <a:noFill/>
          </a:ln>
          <a:effectLst>
            <a:outerShdw blurRad="704850" dist="660400" dir="8280000" sx="104000" sy="104000" algn="tl" rotWithShape="0">
              <a:srgbClr val="333333">
                <a:alpha val="46000"/>
              </a:srgbClr>
            </a:outerShdw>
          </a:effectLst>
        </p:spPr>
      </p:pic>
      <p:pic>
        <p:nvPicPr>
          <p:cNvPr id="7" name="Picture 6" descr="Источник хвалы_ОБЛОЖКА_final_02_.jpg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950" y="4365104"/>
            <a:ext cx="1386291" cy="1998101"/>
          </a:xfrm>
          <a:prstGeom prst="rect">
            <a:avLst/>
          </a:prstGeom>
          <a:ln>
            <a:noFill/>
          </a:ln>
          <a:effectLst>
            <a:outerShdw blurRad="1200150" dist="139700" dir="3600000" sx="107000" sy="107000" algn="tl" rotWithShape="0">
              <a:srgbClr val="333333">
                <a:alpha val="71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901014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0" y="-30297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179512" y="302359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spcAft>
                <a:spcPts val="800"/>
              </a:spcAft>
              <a:tabLst>
                <a:tab pos="1104900" algn="l"/>
              </a:tabLst>
            </a:pPr>
            <a:r>
              <a:rPr lang="ru-RU" sz="50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Звук трубы и голос Божий </a:t>
            </a:r>
            <a:endParaRPr lang="x-none" sz="5000" b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800"/>
              </a:spcAft>
              <a:tabLst>
                <a:tab pos="1104900" algn="l"/>
              </a:tabLst>
            </a:pPr>
            <a:r>
              <a:rPr lang="ru-RU" sz="50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Раздаются над землёй,</a:t>
            </a:r>
            <a:endParaRPr lang="x-none" sz="5000" b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800"/>
              </a:spcAft>
              <a:tabLst>
                <a:tab pos="1104900" algn="l"/>
              </a:tabLst>
            </a:pPr>
            <a:r>
              <a:rPr lang="ru-RU" sz="495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Пробуждая к жизни снова </a:t>
            </a:r>
            <a:r>
              <a:rPr lang="ru-RU" sz="495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Тех</a:t>
            </a:r>
            <a:r>
              <a:rPr lang="ru-RU" sz="495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50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Кто умер со Христом.</a:t>
            </a:r>
            <a:endParaRPr lang="x-none" sz="5000" b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800"/>
              </a:spcAft>
              <a:tabLst>
                <a:tab pos="1104900" algn="l"/>
              </a:tabLst>
            </a:pPr>
            <a:r>
              <a:rPr lang="ru-RU" sz="50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 нам пришёл, </a:t>
            </a:r>
            <a:endParaRPr lang="ru-RU" sz="5000" b="1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800"/>
              </a:spcAft>
              <a:tabLst>
                <a:tab pos="1104900" algn="l"/>
              </a:tabLst>
            </a:pPr>
            <a:r>
              <a:rPr lang="ru-RU" sz="50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lang="ru-RU" sz="50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держал </a:t>
            </a:r>
            <a:r>
              <a:rPr lang="ru-RU" sz="50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Он слово, </a:t>
            </a:r>
            <a:endParaRPr lang="ru-RU" sz="5000" b="1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800"/>
              </a:spcAft>
              <a:tabLst>
                <a:tab pos="1104900" algn="l"/>
              </a:tabLst>
            </a:pPr>
            <a:r>
              <a:rPr lang="ru-RU" sz="50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lang="ru-RU" sz="50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уть </a:t>
            </a:r>
            <a:r>
              <a:rPr lang="ru-RU" sz="50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окончен, </a:t>
            </a:r>
            <a:r>
              <a:rPr lang="ru-RU" sz="50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 </a:t>
            </a:r>
            <a:r>
              <a:rPr lang="ru-RU" sz="50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домой!</a:t>
            </a:r>
            <a:endParaRPr lang="x-none" sz="5000" b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80587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332656"/>
            <a:ext cx="9433048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tabLst>
                <a:tab pos="1104900" algn="l"/>
              </a:tabLst>
            </a:pPr>
            <a:r>
              <a:rPr lang="ru-RU" sz="54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земле, </a:t>
            </a:r>
          </a:p>
          <a:p>
            <a:pPr>
              <a:lnSpc>
                <a:spcPct val="107000"/>
              </a:lnSpc>
              <a:spcAft>
                <a:spcPts val="800"/>
              </a:spcAft>
              <a:tabLst>
                <a:tab pos="1104900" algn="l"/>
              </a:tabLst>
            </a:pPr>
            <a:r>
              <a:rPr lang="ru-RU" sz="54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lang="ru-RU" sz="54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вершая </a:t>
            </a:r>
            <a:r>
              <a:rPr lang="ru-RU" sz="54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путь свой, </a:t>
            </a:r>
            <a:endParaRPr lang="x-none" sz="5400" b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tabLst>
                <a:tab pos="1104900" algn="l"/>
              </a:tabLst>
            </a:pPr>
            <a:r>
              <a:rPr lang="ru-RU" sz="54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</a:t>
            </a:r>
            <a:r>
              <a:rPr lang="ru-RU" sz="54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54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живу одной мечтой,</a:t>
            </a:r>
            <a:endParaRPr lang="x-none" sz="5400" b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tabLst>
                <a:tab pos="1104900" algn="l"/>
              </a:tabLst>
            </a:pPr>
            <a:r>
              <a:rPr lang="ru-RU" sz="54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Что однажды </a:t>
            </a:r>
            <a:endParaRPr lang="ru-RU" sz="5400" b="1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tabLst>
                <a:tab pos="1104900" algn="l"/>
              </a:tabLst>
            </a:pPr>
            <a:r>
              <a:rPr lang="ru-RU" sz="54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</a:t>
            </a:r>
            <a:r>
              <a:rPr lang="ru-RU" sz="54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анним </a:t>
            </a:r>
            <a:r>
              <a:rPr lang="ru-RU" sz="54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утром</a:t>
            </a:r>
            <a:endParaRPr lang="x-none" sz="5400" b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tabLst>
                <a:tab pos="1104900" algn="l"/>
              </a:tabLst>
            </a:pPr>
            <a:r>
              <a:rPr lang="ru-RU" sz="54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Иисус придёт за мной.</a:t>
            </a:r>
            <a:endParaRPr lang="x-none" sz="5400" b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59117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323528" y="-531440"/>
            <a:ext cx="9937104" cy="6858000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endParaRPr lang="ru-RU" sz="4400" b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800"/>
              </a:spcAft>
              <a:tabLst>
                <a:tab pos="1104900" algn="l"/>
              </a:tabLst>
            </a:pPr>
            <a:r>
              <a:rPr lang="ru-RU" sz="54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Хоть не знаю </a:t>
            </a:r>
            <a:endParaRPr lang="ru-RU" sz="5400" b="1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800"/>
              </a:spcAft>
              <a:tabLst>
                <a:tab pos="1104900" algn="l"/>
              </a:tabLst>
            </a:pPr>
            <a:r>
              <a:rPr lang="ru-RU" sz="54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</a:t>
            </a:r>
            <a:r>
              <a:rPr lang="ru-RU" sz="54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ня </a:t>
            </a:r>
            <a:r>
              <a:rPr lang="ru-RU" sz="54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часа, </a:t>
            </a:r>
            <a:endParaRPr lang="x-none" sz="5400" b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800"/>
              </a:spcAft>
              <a:tabLst>
                <a:tab pos="1104900" algn="l"/>
              </a:tabLst>
            </a:pPr>
            <a:r>
              <a:rPr lang="ru-RU" sz="54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устану ожидать.</a:t>
            </a:r>
            <a:endParaRPr lang="x-none" sz="5400" b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800"/>
              </a:spcAft>
              <a:tabLst>
                <a:tab pos="1104900" algn="l"/>
              </a:tabLst>
            </a:pPr>
            <a:r>
              <a:rPr lang="ru-RU" sz="54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Даже пусть </a:t>
            </a:r>
            <a:endParaRPr lang="ru-RU" sz="5400" b="1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800"/>
              </a:spcAft>
              <a:tabLst>
                <a:tab pos="1104900" algn="l"/>
              </a:tabLst>
            </a:pPr>
            <a:r>
              <a:rPr lang="ru-RU" sz="54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lang="ru-RU" sz="54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омкну </a:t>
            </a:r>
            <a:r>
              <a:rPr lang="ru-RU" sz="54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глаза я,</a:t>
            </a:r>
            <a:endParaRPr lang="x-none" sz="5400" b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800"/>
              </a:spcAft>
              <a:tabLst>
                <a:tab pos="1104900" algn="l"/>
              </a:tabLst>
            </a:pPr>
            <a:r>
              <a:rPr lang="ru-RU" sz="54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 в надежде </a:t>
            </a:r>
            <a:endParaRPr lang="ru-RU" sz="5400" b="1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800"/>
              </a:spcAft>
              <a:tabLst>
                <a:tab pos="1104900" algn="l"/>
              </a:tabLst>
            </a:pPr>
            <a:r>
              <a:rPr lang="ru-RU" sz="54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sz="54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Христа!</a:t>
            </a:r>
            <a:endParaRPr lang="x-none" sz="5400" b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39463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107504" y="476672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tabLst>
                <a:tab pos="1104900" algn="l"/>
              </a:tabLst>
            </a:pPr>
            <a:r>
              <a:rPr lang="ru-RU" sz="53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Он придёт, </a:t>
            </a:r>
            <a:r>
              <a:rPr lang="ru-RU" sz="53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 </a:t>
            </a:r>
            <a:r>
              <a:rPr lang="ru-RU" sz="53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твёрдо знаю: </a:t>
            </a:r>
            <a:endParaRPr lang="x-none" sz="5300" b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tabLst>
                <a:tab pos="1104900" algn="l"/>
              </a:tabLst>
            </a:pPr>
            <a:r>
              <a:rPr lang="ru-RU" sz="53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сонме ангелов святых,</a:t>
            </a:r>
            <a:endParaRPr lang="x-none" sz="5300" b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tabLst>
                <a:tab pos="1104900" algn="l"/>
              </a:tabLst>
            </a:pPr>
            <a:r>
              <a:rPr lang="ru-RU" sz="53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надежда станет явью </a:t>
            </a:r>
          </a:p>
          <a:p>
            <a:pPr>
              <a:lnSpc>
                <a:spcPct val="107000"/>
              </a:lnSpc>
              <a:spcAft>
                <a:spcPts val="800"/>
              </a:spcAft>
              <a:tabLst>
                <a:tab pos="1104900" algn="l"/>
              </a:tabLst>
            </a:pPr>
            <a:r>
              <a:rPr lang="ru-RU" sz="53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Его детей земных.</a:t>
            </a:r>
            <a:endParaRPr lang="x-none" sz="5300" b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tabLst>
                <a:tab pos="1104900" algn="l"/>
              </a:tabLst>
            </a:pPr>
            <a:r>
              <a:rPr lang="ru-RU" sz="53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Выйду я Ему навстречу, </a:t>
            </a:r>
          </a:p>
          <a:p>
            <a:pPr>
              <a:lnSpc>
                <a:spcPct val="107000"/>
              </a:lnSpc>
              <a:spcAft>
                <a:spcPts val="800"/>
              </a:spcAft>
              <a:tabLst>
                <a:tab pos="1104900" algn="l"/>
              </a:tabLst>
            </a:pPr>
            <a:r>
              <a:rPr lang="ru-RU" sz="53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Припаду к ногам святым.</a:t>
            </a:r>
            <a:endParaRPr lang="x-none" sz="5300" b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68947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323528" y="260648"/>
            <a:ext cx="9505056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spcAft>
                <a:spcPts val="800"/>
              </a:spcAft>
              <a:tabLst>
                <a:tab pos="1104900" algn="l"/>
              </a:tabLst>
            </a:pPr>
            <a:r>
              <a:rPr lang="ru-RU" sz="52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 мой друг, </a:t>
            </a:r>
            <a:endParaRPr lang="ru-RU" sz="5200" b="1" spc="-150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800"/>
              </a:spcAft>
              <a:tabLst>
                <a:tab pos="1104900" algn="l"/>
              </a:tabLst>
            </a:pPr>
            <a:r>
              <a:rPr lang="ru-RU" sz="52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</a:t>
            </a:r>
            <a:r>
              <a:rPr lang="ru-RU" sz="52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уда </a:t>
            </a:r>
            <a:r>
              <a:rPr lang="ru-RU" sz="52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идёшь ты </a:t>
            </a:r>
            <a:endParaRPr lang="x-none" sz="52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800"/>
              </a:spcAft>
              <a:tabLst>
                <a:tab pos="1104900" algn="l"/>
              </a:tabLst>
            </a:pPr>
            <a:r>
              <a:rPr lang="ru-RU" sz="52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какой живёшь мечтой?</a:t>
            </a:r>
            <a:endParaRPr lang="x-none" sz="52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800"/>
              </a:spcAft>
              <a:tabLst>
                <a:tab pos="1104900" algn="l"/>
              </a:tabLst>
            </a:pPr>
            <a:r>
              <a:rPr lang="ru-RU" sz="52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мире лучшее </a:t>
            </a:r>
            <a:endParaRPr lang="ru-RU" sz="5200" b="1" spc="-150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800"/>
              </a:spcAft>
              <a:tabLst>
                <a:tab pos="1104900" algn="l"/>
              </a:tabLst>
            </a:pPr>
            <a:r>
              <a:rPr lang="ru-RU" sz="52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</a:t>
            </a:r>
            <a:r>
              <a:rPr lang="ru-RU" sz="52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айдёшь </a:t>
            </a:r>
            <a:r>
              <a:rPr lang="ru-RU" sz="52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ли, </a:t>
            </a:r>
            <a:endParaRPr lang="x-none" sz="52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800"/>
              </a:spcAft>
              <a:tabLst>
                <a:tab pos="1104900" algn="l"/>
              </a:tabLst>
            </a:pPr>
            <a:r>
              <a:rPr lang="ru-RU" sz="52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Чем прожить </a:t>
            </a:r>
            <a:endParaRPr lang="ru-RU" sz="5200" b="1" spc="-150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800"/>
              </a:spcAft>
              <a:tabLst>
                <a:tab pos="1104900" algn="l"/>
              </a:tabLst>
            </a:pPr>
            <a:r>
              <a:rPr lang="ru-RU" sz="52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</a:t>
            </a:r>
            <a:r>
              <a:rPr lang="ru-RU" sz="52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изнь </a:t>
            </a:r>
            <a:r>
              <a:rPr lang="ru-RU" sz="52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 Христом?</a:t>
            </a:r>
            <a:endParaRPr lang="x-none" sz="52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54132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107504" y="665312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spcAft>
                <a:spcPts val="800"/>
              </a:spcAft>
              <a:tabLst>
                <a:tab pos="1104900" algn="l"/>
              </a:tabLst>
            </a:pPr>
            <a:r>
              <a:rPr lang="ru-RU" sz="55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День за днём </a:t>
            </a:r>
            <a:endParaRPr lang="ru-RU" sz="5500" b="1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800"/>
              </a:spcAft>
              <a:tabLst>
                <a:tab pos="1104900" algn="l"/>
              </a:tabLst>
            </a:pPr>
            <a:r>
              <a:rPr lang="ru-RU" sz="55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</a:t>
            </a:r>
            <a:r>
              <a:rPr lang="ru-RU" sz="55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55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посвящаю </a:t>
            </a:r>
            <a:endParaRPr lang="x-none" sz="5500" b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800"/>
              </a:spcAft>
              <a:tabLst>
                <a:tab pos="1104900" algn="l"/>
              </a:tabLst>
            </a:pPr>
            <a:r>
              <a:rPr lang="ru-RU" sz="55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свидетельства </a:t>
            </a:r>
            <a:endParaRPr lang="ru-RU" sz="5500" b="1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800"/>
              </a:spcAft>
              <a:tabLst>
                <a:tab pos="1104900" algn="l"/>
              </a:tabLst>
            </a:pPr>
            <a:r>
              <a:rPr lang="ru-RU" sz="55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ru-RU" sz="55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55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Нём,</a:t>
            </a:r>
            <a:endParaRPr lang="x-none" sz="5500" b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800"/>
              </a:spcAft>
              <a:tabLst>
                <a:tab pos="1104900" algn="l"/>
              </a:tabLst>
            </a:pPr>
            <a:r>
              <a:rPr lang="ru-RU" sz="55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Чтобы все вокруг узнали </a:t>
            </a:r>
            <a:endParaRPr lang="x-none" sz="5500" b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800"/>
              </a:spcAft>
              <a:tabLst>
                <a:tab pos="1104900" algn="l"/>
              </a:tabLst>
            </a:pPr>
            <a:r>
              <a:rPr lang="ru-RU" sz="55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 надежде славной той.</a:t>
            </a:r>
            <a:endParaRPr lang="x-none" sz="5500" b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39455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0" y="-30297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260648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90000"/>
              </a:lnSpc>
              <a:spcAft>
                <a:spcPts val="800"/>
              </a:spcAft>
              <a:tabLst>
                <a:tab pos="1104900" algn="l"/>
              </a:tabLst>
            </a:pPr>
            <a:r>
              <a:rPr lang="ru-RU" sz="50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День </a:t>
            </a:r>
            <a:r>
              <a:rPr lang="ru-RU" sz="49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Пришествия </a:t>
            </a:r>
            <a:endParaRPr lang="ru-RU" sz="4900" b="1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spcAft>
                <a:spcPts val="800"/>
              </a:spcAft>
              <a:tabLst>
                <a:tab pos="1104900" algn="l"/>
              </a:tabLst>
            </a:pPr>
            <a:r>
              <a:rPr lang="ru-RU" sz="49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Христова </a:t>
            </a:r>
            <a:r>
              <a:rPr lang="ru-RU" sz="49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endParaRPr lang="x-none" sz="4900" b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spcAft>
                <a:spcPts val="800"/>
              </a:spcAft>
              <a:tabLst>
                <a:tab pos="1104900" algn="l"/>
              </a:tabLst>
            </a:pPr>
            <a:r>
              <a:rPr lang="ru-RU" sz="50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День, когда Своей рукой</a:t>
            </a:r>
            <a:endParaRPr lang="x-none" sz="5000" b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spcAft>
                <a:spcPts val="800"/>
              </a:spcAft>
              <a:tabLst>
                <a:tab pos="1104900" algn="l"/>
              </a:tabLst>
            </a:pPr>
            <a:r>
              <a:rPr lang="ru-RU" sz="50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Бог отрёт все наши слёзы, </a:t>
            </a:r>
          </a:p>
          <a:p>
            <a:pPr>
              <a:lnSpc>
                <a:spcPct val="90000"/>
              </a:lnSpc>
              <a:spcAft>
                <a:spcPts val="800"/>
              </a:spcAft>
              <a:tabLst>
                <a:tab pos="1104900" algn="l"/>
              </a:tabLst>
            </a:pPr>
            <a:r>
              <a:rPr lang="ru-RU" sz="50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Удалит болезнь и боль.</a:t>
            </a:r>
            <a:endParaRPr lang="x-none" sz="5000" b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spcAft>
                <a:spcPts val="800"/>
              </a:spcAft>
              <a:tabLst>
                <a:tab pos="1104900" algn="l"/>
              </a:tabLst>
            </a:pPr>
            <a:r>
              <a:rPr lang="ru-RU" sz="50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Навсегда уйдёт всё горе, </a:t>
            </a:r>
          </a:p>
          <a:p>
            <a:pPr>
              <a:lnSpc>
                <a:spcPct val="90000"/>
              </a:lnSpc>
              <a:spcAft>
                <a:spcPts val="800"/>
              </a:spcAft>
              <a:tabLst>
                <a:tab pos="1104900" algn="l"/>
              </a:tabLst>
            </a:pPr>
            <a:r>
              <a:rPr lang="ru-RU" sz="49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Смерть, наш враг, </a:t>
            </a:r>
            <a:endParaRPr lang="ru-RU" sz="4900" b="1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spcAft>
                <a:spcPts val="800"/>
              </a:spcAft>
              <a:tabLst>
                <a:tab pos="1104900" algn="l"/>
              </a:tabLst>
            </a:pPr>
            <a:r>
              <a:rPr lang="ru-RU" sz="49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</a:t>
            </a:r>
            <a:r>
              <a:rPr lang="ru-RU" sz="49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авек </a:t>
            </a:r>
            <a:r>
              <a:rPr lang="ru-RU" sz="49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сражён.</a:t>
            </a:r>
            <a:endParaRPr lang="x-none" sz="4900" b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32338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179512" y="476672"/>
            <a:ext cx="9505056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tabLst>
                <a:tab pos="1104900" algn="l"/>
              </a:tabLst>
            </a:pPr>
            <a:r>
              <a:rPr lang="ru-RU" sz="52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О, как жду я этой встречи </a:t>
            </a:r>
            <a:endParaRPr lang="x-none" sz="5200" b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tabLst>
                <a:tab pos="1104900" algn="l"/>
              </a:tabLst>
            </a:pPr>
            <a:r>
              <a:rPr lang="ru-RU" sz="52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моим </a:t>
            </a:r>
            <a:r>
              <a:rPr lang="ru-RU" sz="52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Господом</a:t>
            </a:r>
          </a:p>
          <a:p>
            <a:pPr>
              <a:lnSpc>
                <a:spcPct val="107000"/>
              </a:lnSpc>
              <a:spcAft>
                <a:spcPts val="800"/>
              </a:spcAft>
              <a:tabLst>
                <a:tab pos="1104900" algn="l"/>
              </a:tabLst>
            </a:pPr>
            <a:r>
              <a:rPr lang="ru-RU" sz="52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Христом</a:t>
            </a:r>
            <a:r>
              <a:rPr lang="ru-RU" sz="52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x-none" sz="5200" b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tabLst>
                <a:tab pos="1104900" algn="l"/>
              </a:tabLst>
            </a:pPr>
            <a:r>
              <a:rPr lang="ru-RU" sz="52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Ждут тот день </a:t>
            </a:r>
          </a:p>
          <a:p>
            <a:pPr>
              <a:lnSpc>
                <a:spcPct val="107000"/>
              </a:lnSpc>
              <a:spcAft>
                <a:spcPts val="800"/>
              </a:spcAft>
              <a:tabLst>
                <a:tab pos="1104900" algn="l"/>
              </a:tabLst>
            </a:pPr>
            <a:r>
              <a:rPr lang="ru-RU" sz="52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lang="ru-RU" sz="52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 </a:t>
            </a:r>
            <a:r>
              <a:rPr lang="ru-RU" sz="52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Божьи дети, </a:t>
            </a:r>
            <a:endParaRPr lang="x-none" sz="5200" b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tabLst>
                <a:tab pos="1104900" algn="l"/>
              </a:tabLst>
            </a:pPr>
            <a:r>
              <a:rPr lang="ru-RU" sz="52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Когда явится Он вновь.</a:t>
            </a:r>
            <a:endParaRPr lang="x-none" sz="5200" b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2590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0" y="24943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260648"/>
            <a:ext cx="964907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spcAft>
                <a:spcPts val="800"/>
              </a:spcAft>
              <a:tabLst>
                <a:tab pos="1104900" algn="l"/>
              </a:tabLst>
            </a:pPr>
            <a:r>
              <a:rPr lang="ru-RU" sz="51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Мир таких </a:t>
            </a:r>
            <a:endParaRPr lang="ru-RU" sz="5100" b="1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800"/>
              </a:spcAft>
              <a:tabLst>
                <a:tab pos="1104900" algn="l"/>
              </a:tabLst>
            </a:pPr>
            <a:r>
              <a:rPr lang="ru-RU" sz="51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</a:t>
            </a:r>
            <a:r>
              <a:rPr lang="ru-RU" sz="51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 </a:t>
            </a:r>
            <a:r>
              <a:rPr lang="ru-RU" sz="51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видел зрелищ: </a:t>
            </a:r>
            <a:endParaRPr lang="x-none" sz="5100" b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800"/>
              </a:spcAft>
              <a:tabLst>
                <a:tab pos="1104900" algn="l"/>
              </a:tabLst>
            </a:pPr>
            <a:r>
              <a:rPr lang="ru-RU" sz="51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небе ангелов тьмы тем,</a:t>
            </a:r>
            <a:endParaRPr lang="x-none" sz="5100" b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800"/>
              </a:spcAft>
              <a:tabLst>
                <a:tab pos="1104900" algn="l"/>
              </a:tabLst>
            </a:pPr>
            <a:r>
              <a:rPr lang="ru-RU" sz="51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сердце радость </a:t>
            </a:r>
            <a:endParaRPr lang="ru-RU" sz="5100" b="1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800"/>
              </a:spcAft>
              <a:tabLst>
                <a:tab pos="1104900" algn="l"/>
              </a:tabLst>
            </a:pPr>
            <a:r>
              <a:rPr lang="ru-RU" sz="51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51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волненье, </a:t>
            </a:r>
            <a:endParaRPr lang="x-none" sz="5100" b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800"/>
              </a:spcAft>
              <a:tabLst>
                <a:tab pos="1104900" algn="l"/>
              </a:tabLst>
            </a:pPr>
            <a:r>
              <a:rPr lang="ru-RU" sz="51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Ведь </a:t>
            </a:r>
            <a:r>
              <a:rPr lang="ru-RU" sz="51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грядёт</a:t>
            </a:r>
          </a:p>
          <a:p>
            <a:pPr>
              <a:spcAft>
                <a:spcPts val="800"/>
              </a:spcAft>
              <a:tabLst>
                <a:tab pos="1104900" algn="l"/>
              </a:tabLst>
            </a:pPr>
            <a:r>
              <a:rPr lang="ru-RU" sz="51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Сам </a:t>
            </a:r>
            <a:r>
              <a:rPr lang="ru-RU" sz="51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Царь царей!</a:t>
            </a:r>
            <a:endParaRPr lang="x-none" sz="5100" b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83463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Custom 1">
      <a:dk1>
        <a:srgbClr val="AE5D35"/>
      </a:dk1>
      <a:lt1>
        <a:sysClr val="window" lastClr="FFFFFF"/>
      </a:lt1>
      <a:dk2>
        <a:srgbClr val="465466"/>
      </a:dk2>
      <a:lt2>
        <a:srgbClr val="BBD7F8"/>
      </a:lt2>
      <a:accent1>
        <a:srgbClr val="80B606"/>
      </a:accent1>
      <a:accent2>
        <a:srgbClr val="E29F1D"/>
      </a:accent2>
      <a:accent3>
        <a:srgbClr val="2397E2"/>
      </a:accent3>
      <a:accent4>
        <a:srgbClr val="35ACA2"/>
      </a:accent4>
      <a:accent5>
        <a:srgbClr val="5430BB"/>
      </a:accent5>
      <a:accent6>
        <a:srgbClr val="8D34E0"/>
      </a:accent6>
      <a:hlink>
        <a:srgbClr val="00B0F0"/>
      </a:hlink>
      <a:folHlink>
        <a:srgbClr val="0070C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Breeze.thmx</Template>
  <TotalTime>8535</TotalTime>
  <Words>237</Words>
  <Application>Microsoft Macintosh PowerPoint</Application>
  <PresentationFormat>On-screen Show (4:3)</PresentationFormat>
  <Paragraphs>62</Paragraphs>
  <Slides>10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Тема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Julia Lisovaya</dc:creator>
  <cp:lastModifiedBy>Yulia Lisovaya</cp:lastModifiedBy>
  <cp:revision>239</cp:revision>
  <dcterms:created xsi:type="dcterms:W3CDTF">2016-09-02T12:17:38Z</dcterms:created>
  <dcterms:modified xsi:type="dcterms:W3CDTF">2020-11-12T11:49:59Z</dcterms:modified>
</cp:coreProperties>
</file>