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9" r:id="rId4"/>
    <p:sldId id="267" r:id="rId5"/>
    <p:sldId id="270" r:id="rId6"/>
    <p:sldId id="277" r:id="rId7"/>
    <p:sldId id="284" r:id="rId8"/>
    <p:sldId id="281" r:id="rId9"/>
    <p:sldId id="282" r:id="rId10"/>
    <p:sldId id="285"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0333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88362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40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 вечной родине святой</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8318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64103" y="480774"/>
            <a:ext cx="7779898"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2">
                    <a:lumMod val="75000"/>
                  </a:schemeClr>
                </a:solidFill>
                <a:latin typeface="Arial"/>
                <a:ea typeface="+mn-ea"/>
                <a:cs typeface="Arial"/>
              </a:rPr>
              <a:t>Припев: </a:t>
            </a:r>
          </a:p>
          <a:p>
            <a:pPr algn="l" defTabSz="685800">
              <a:lnSpc>
                <a:spcPct val="110000"/>
              </a:lnSpc>
              <a:buClr>
                <a:srgbClr val="595959"/>
              </a:buClr>
            </a:pPr>
            <a:r>
              <a:rPr lang="ru-RU" sz="3900" b="1" dirty="0">
                <a:solidFill>
                  <a:schemeClr val="tx1"/>
                </a:solidFill>
                <a:latin typeface="Arial"/>
                <a:ea typeface="+mn-ea"/>
                <a:cs typeface="Arial"/>
              </a:rPr>
              <a:t>Свидимся </a:t>
            </a:r>
            <a:r>
              <a:rPr lang="ru-RU" sz="3900" b="1" dirty="0">
                <a:solidFill>
                  <a:schemeClr val="tx2">
                    <a:lumMod val="75000"/>
                  </a:schemeClr>
                </a:solidFill>
                <a:latin typeface="Arial"/>
                <a:ea typeface="+mn-ea"/>
                <a:cs typeface="Arial"/>
              </a:rPr>
              <a:t>[</a:t>
            </a:r>
            <a:r>
              <a:rPr lang="ru-RU" sz="3900" b="1" dirty="0" err="1">
                <a:solidFill>
                  <a:schemeClr val="tx2">
                    <a:lumMod val="75000"/>
                  </a:schemeClr>
                </a:solidFill>
                <a:latin typeface="Arial"/>
                <a:ea typeface="+mn-ea"/>
                <a:cs typeface="Arial"/>
              </a:rPr>
              <a:t>муж.втор</a:t>
            </a:r>
            <a:r>
              <a:rPr lang="ru-RU" sz="3900" b="1" dirty="0">
                <a:solidFill>
                  <a:schemeClr val="tx2">
                    <a:lumMod val="75000"/>
                  </a:schemeClr>
                </a:solidFill>
                <a:latin typeface="Arial"/>
                <a:ea typeface="+mn-ea"/>
                <a:cs typeface="Arial"/>
              </a:rPr>
              <a:t>.] свидимся</a:t>
            </a:r>
            <a:r>
              <a:rPr lang="ru-RU" sz="3900" b="1" dirty="0">
                <a:solidFill>
                  <a:schemeClr val="tx1"/>
                </a:solidFill>
                <a:latin typeface="Arial"/>
                <a:ea typeface="+mn-ea"/>
                <a:cs typeface="Arial"/>
              </a:rPr>
              <a:t>,</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У Христа </a:t>
            </a:r>
            <a:r>
              <a:rPr lang="ru-RU" sz="3900" b="1" dirty="0">
                <a:solidFill>
                  <a:schemeClr val="tx2">
                    <a:lumMod val="75000"/>
                  </a:schemeClr>
                </a:solidFill>
                <a:latin typeface="Arial"/>
                <a:ea typeface="+mn-ea"/>
                <a:cs typeface="Arial"/>
              </a:rPr>
              <a:t>[у Христа],</a:t>
            </a:r>
            <a:endParaRPr lang="x-none" sz="3900" b="1" dirty="0">
              <a:solidFill>
                <a:schemeClr val="tx2">
                  <a:lumMod val="75000"/>
                </a:schemeClr>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Вновь увижу там тебя я </a:t>
            </a:r>
          </a:p>
          <a:p>
            <a:pPr algn="l" defTabSz="685800">
              <a:lnSpc>
                <a:spcPct val="110000"/>
              </a:lnSpc>
              <a:buClr>
                <a:srgbClr val="595959"/>
              </a:buClr>
            </a:pPr>
            <a:r>
              <a:rPr lang="ru-RU" sz="3900" b="1" dirty="0" smtClean="0">
                <a:solidFill>
                  <a:schemeClr val="tx1"/>
                </a:solidFill>
                <a:latin typeface="Arial"/>
                <a:ea typeface="+mn-ea"/>
                <a:cs typeface="Arial"/>
              </a:rPr>
              <a:t>У </a:t>
            </a:r>
            <a:r>
              <a:rPr lang="ru-RU" sz="3900" b="1" dirty="0">
                <a:solidFill>
                  <a:schemeClr val="tx1"/>
                </a:solidFill>
                <a:latin typeface="Arial"/>
                <a:ea typeface="+mn-ea"/>
                <a:cs typeface="Arial"/>
              </a:rPr>
              <a:t>Христа </a:t>
            </a:r>
            <a:r>
              <a:rPr lang="ru-RU" sz="3900" b="1" dirty="0">
                <a:solidFill>
                  <a:schemeClr val="tx2">
                    <a:lumMod val="75000"/>
                  </a:schemeClr>
                </a:solidFill>
                <a:latin typeface="Arial"/>
                <a:ea typeface="+mn-ea"/>
                <a:cs typeface="Arial"/>
              </a:rPr>
              <a:t>[у Христа],</a:t>
            </a:r>
            <a:endParaRPr lang="x-none" sz="3900" b="1" dirty="0">
              <a:solidFill>
                <a:schemeClr val="tx2">
                  <a:lumMod val="75000"/>
                </a:schemeClr>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Где спасённый весь народ </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С хором ангельским поёт;</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Величают Бога там все уста.</a:t>
            </a:r>
            <a:endParaRPr lang="x-none" sz="3900" b="1" dirty="0">
              <a:solidFill>
                <a:schemeClr val="tx1"/>
              </a:solidFill>
              <a:latin typeface="Arial"/>
              <a:ea typeface="+mn-ea"/>
              <a:cs typeface="Arial"/>
            </a:endParaRPr>
          </a:p>
        </p:txBody>
      </p:sp>
    </p:spTree>
    <p:extLst>
      <p:ext uri="{BB962C8B-B14F-4D97-AF65-F5344CB8AC3E}">
        <p14:creationId xmlns:p14="http://schemas.microsoft.com/office/powerpoint/2010/main" val="27957388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28072" y="565643"/>
            <a:ext cx="908869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В вечной родине святой,</a:t>
            </a:r>
            <a:endParaRPr lang="x-none" sz="48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На брегах реки живой</a:t>
            </a:r>
            <a:endParaRPr lang="x-none" sz="48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Вновь тебя увижу я у Христа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p>
            <a:pPr algn="l" defTabSz="685800">
              <a:spcBef>
                <a:spcPts val="1350"/>
              </a:spcBef>
              <a:buClr>
                <a:srgbClr val="595959"/>
              </a:buClr>
            </a:pPr>
            <a:endParaRPr lang="ru-RU" sz="32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28071" y="565643"/>
            <a:ext cx="961423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500" b="1" dirty="0">
                <a:solidFill>
                  <a:schemeClr val="tx1"/>
                </a:solidFill>
                <a:latin typeface="Arial"/>
                <a:ea typeface="+mn-ea"/>
                <a:cs typeface="Arial"/>
              </a:rPr>
              <a:t>Там навеки ночь уйдёт,</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Нет зимы, весна цветёт,</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spc="-150" dirty="0">
                <a:solidFill>
                  <a:schemeClr val="tx1"/>
                </a:solidFill>
                <a:latin typeface="Arial"/>
                <a:ea typeface="+mn-ea"/>
                <a:cs typeface="Arial"/>
              </a:rPr>
              <a:t>Там хвалу Творцу поют все уста.</a:t>
            </a:r>
            <a:endParaRPr lang="x-none" sz="4500" b="1" spc="-150" dirty="0">
              <a:solidFill>
                <a:schemeClr val="tx1"/>
              </a:solidFill>
              <a:latin typeface="Arial"/>
              <a:ea typeface="+mn-ea"/>
              <a:cs typeface="Arial"/>
            </a:endParaRPr>
          </a:p>
        </p:txBody>
      </p:sp>
    </p:spTree>
    <p:extLst>
      <p:ext uri="{BB962C8B-B14F-4D97-AF65-F5344CB8AC3E}">
        <p14:creationId xmlns:p14="http://schemas.microsoft.com/office/powerpoint/2010/main" val="2008770808"/>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8318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64103" y="480774"/>
            <a:ext cx="7779898"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2">
                    <a:lumMod val="75000"/>
                  </a:schemeClr>
                </a:solidFill>
                <a:latin typeface="Arial"/>
                <a:ea typeface="+mn-ea"/>
                <a:cs typeface="Arial"/>
              </a:rPr>
              <a:t>Припев: </a:t>
            </a:r>
          </a:p>
          <a:p>
            <a:pPr algn="l" defTabSz="685800">
              <a:lnSpc>
                <a:spcPct val="110000"/>
              </a:lnSpc>
              <a:buClr>
                <a:srgbClr val="595959"/>
              </a:buClr>
            </a:pPr>
            <a:r>
              <a:rPr lang="ru-RU" sz="3900" b="1" dirty="0">
                <a:solidFill>
                  <a:schemeClr val="tx1"/>
                </a:solidFill>
                <a:latin typeface="Arial"/>
                <a:ea typeface="+mn-ea"/>
                <a:cs typeface="Arial"/>
              </a:rPr>
              <a:t>Свидимся </a:t>
            </a:r>
            <a:r>
              <a:rPr lang="ru-RU" sz="3900" b="1" dirty="0">
                <a:solidFill>
                  <a:schemeClr val="tx2">
                    <a:lumMod val="75000"/>
                  </a:schemeClr>
                </a:solidFill>
                <a:latin typeface="Arial"/>
                <a:ea typeface="+mn-ea"/>
                <a:cs typeface="Arial"/>
              </a:rPr>
              <a:t>[</a:t>
            </a:r>
            <a:r>
              <a:rPr lang="ru-RU" sz="3900" b="1" dirty="0" err="1">
                <a:solidFill>
                  <a:schemeClr val="tx2">
                    <a:lumMod val="75000"/>
                  </a:schemeClr>
                </a:solidFill>
                <a:latin typeface="Arial"/>
                <a:ea typeface="+mn-ea"/>
                <a:cs typeface="Arial"/>
              </a:rPr>
              <a:t>муж.втор</a:t>
            </a:r>
            <a:r>
              <a:rPr lang="ru-RU" sz="3900" b="1" dirty="0">
                <a:solidFill>
                  <a:schemeClr val="tx2">
                    <a:lumMod val="75000"/>
                  </a:schemeClr>
                </a:solidFill>
                <a:latin typeface="Arial"/>
                <a:ea typeface="+mn-ea"/>
                <a:cs typeface="Arial"/>
              </a:rPr>
              <a:t>.] свидимся</a:t>
            </a:r>
            <a:r>
              <a:rPr lang="ru-RU" sz="3900" b="1" dirty="0">
                <a:solidFill>
                  <a:schemeClr val="tx1"/>
                </a:solidFill>
                <a:latin typeface="Arial"/>
                <a:ea typeface="+mn-ea"/>
                <a:cs typeface="Arial"/>
              </a:rPr>
              <a:t>,</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У Христа </a:t>
            </a:r>
            <a:r>
              <a:rPr lang="ru-RU" sz="3900" b="1" dirty="0">
                <a:solidFill>
                  <a:schemeClr val="tx2">
                    <a:lumMod val="75000"/>
                  </a:schemeClr>
                </a:solidFill>
                <a:latin typeface="Arial"/>
                <a:ea typeface="+mn-ea"/>
                <a:cs typeface="Arial"/>
              </a:rPr>
              <a:t>[у Христа],</a:t>
            </a:r>
            <a:endParaRPr lang="x-none" sz="3900" b="1" dirty="0">
              <a:solidFill>
                <a:schemeClr val="tx2">
                  <a:lumMod val="75000"/>
                </a:schemeClr>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Вновь увижу там тебя я </a:t>
            </a:r>
          </a:p>
          <a:p>
            <a:pPr algn="l" defTabSz="685800">
              <a:lnSpc>
                <a:spcPct val="110000"/>
              </a:lnSpc>
              <a:buClr>
                <a:srgbClr val="595959"/>
              </a:buClr>
            </a:pPr>
            <a:r>
              <a:rPr lang="ru-RU" sz="3900" b="1" dirty="0" smtClean="0">
                <a:solidFill>
                  <a:schemeClr val="tx1"/>
                </a:solidFill>
                <a:latin typeface="Arial"/>
                <a:ea typeface="+mn-ea"/>
                <a:cs typeface="Arial"/>
              </a:rPr>
              <a:t>У </a:t>
            </a:r>
            <a:r>
              <a:rPr lang="ru-RU" sz="3900" b="1" dirty="0">
                <a:solidFill>
                  <a:schemeClr val="tx1"/>
                </a:solidFill>
                <a:latin typeface="Arial"/>
                <a:ea typeface="+mn-ea"/>
                <a:cs typeface="Arial"/>
              </a:rPr>
              <a:t>Христа </a:t>
            </a:r>
            <a:r>
              <a:rPr lang="ru-RU" sz="3900" b="1" dirty="0">
                <a:solidFill>
                  <a:schemeClr val="tx2">
                    <a:lumMod val="75000"/>
                  </a:schemeClr>
                </a:solidFill>
                <a:latin typeface="Arial"/>
                <a:ea typeface="+mn-ea"/>
                <a:cs typeface="Arial"/>
              </a:rPr>
              <a:t>[у Христа],</a:t>
            </a:r>
            <a:endParaRPr lang="x-none" sz="3900" b="1" dirty="0">
              <a:solidFill>
                <a:schemeClr val="tx2">
                  <a:lumMod val="75000"/>
                </a:schemeClr>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Где спасённый весь народ </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С хором ангельским поёт;</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Величают Бога там все уста.</a:t>
            </a:r>
            <a:endParaRPr lang="x-none" sz="39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50872" y="193948"/>
            <a:ext cx="890331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Этот мир, разлука, гнёт – </a:t>
            </a:r>
            <a:endParaRPr lang="x-none" sz="48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Всё исчезнет, всё пройдёт –</a:t>
            </a:r>
            <a:endParaRPr lang="x-none" sz="4800" b="1" dirty="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И свиданье будет нам </a:t>
            </a:r>
          </a:p>
          <a:p>
            <a:pPr algn="l" defTabSz="685800">
              <a:spcBef>
                <a:spcPts val="1350"/>
              </a:spcBef>
              <a:buClr>
                <a:srgbClr val="595959"/>
              </a:buClr>
            </a:pPr>
            <a:r>
              <a:rPr lang="ru-RU" sz="4800" b="1" dirty="0">
                <a:solidFill>
                  <a:schemeClr val="tx1"/>
                </a:solidFill>
                <a:latin typeface="Arial"/>
                <a:ea typeface="+mn-ea"/>
                <a:cs typeface="Arial"/>
              </a:rPr>
              <a:t>У Христа.</a:t>
            </a:r>
            <a:endParaRPr lang="x-none" sz="48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31474" y="234875"/>
            <a:ext cx="897270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500" b="1" dirty="0">
                <a:solidFill>
                  <a:schemeClr val="tx1"/>
                </a:solidFill>
                <a:latin typeface="Arial"/>
                <a:ea typeface="+mn-ea"/>
                <a:cs typeface="Arial"/>
              </a:rPr>
              <a:t>Прочь из сердца всю печаль –</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Верой зрим святую даль,</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Где, ликуя, песнь поют </a:t>
            </a:r>
          </a:p>
          <a:p>
            <a:pPr algn="l" defTabSz="685800">
              <a:spcBef>
                <a:spcPts val="1350"/>
              </a:spcBef>
              <a:buClr>
                <a:srgbClr val="595959"/>
              </a:buClr>
            </a:pPr>
            <a:r>
              <a:rPr lang="ru-RU" sz="4500" b="1" dirty="0">
                <a:solidFill>
                  <a:schemeClr val="tx1"/>
                </a:solidFill>
                <a:latin typeface="Arial"/>
                <a:ea typeface="+mn-ea"/>
                <a:cs typeface="Arial"/>
              </a:rPr>
              <a:t>В</a:t>
            </a:r>
            <a:r>
              <a:rPr lang="ru-RU" sz="4500" b="1" dirty="0" smtClean="0">
                <a:solidFill>
                  <a:schemeClr val="tx1"/>
                </a:solidFill>
                <a:latin typeface="Arial"/>
                <a:ea typeface="+mn-ea"/>
                <a:cs typeface="Arial"/>
              </a:rPr>
              <a:t>се </a:t>
            </a:r>
            <a:r>
              <a:rPr lang="ru-RU" sz="4500" b="1" dirty="0">
                <a:solidFill>
                  <a:schemeClr val="tx1"/>
                </a:solidFill>
                <a:latin typeface="Arial"/>
                <a:ea typeface="+mn-ea"/>
                <a:cs typeface="Arial"/>
              </a:rPr>
              <a:t>уста </a:t>
            </a:r>
            <a:r>
              <a:rPr lang="ru-RU" sz="4000" b="1" dirty="0">
                <a:solidFill>
                  <a:schemeClr val="tx2">
                    <a:lumMod val="75000"/>
                  </a:schemeClr>
                </a:solidFill>
                <a:latin typeface="Arial"/>
                <a:ea typeface="+mn-ea"/>
                <a:cs typeface="Arial"/>
              </a:rPr>
              <a:t>[все уста].</a:t>
            </a:r>
            <a:endParaRPr lang="x-none" sz="4000" b="1"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8318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64103" y="480774"/>
            <a:ext cx="7779898"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2">
                    <a:lumMod val="75000"/>
                  </a:schemeClr>
                </a:solidFill>
                <a:latin typeface="Arial"/>
                <a:ea typeface="+mn-ea"/>
                <a:cs typeface="Arial"/>
              </a:rPr>
              <a:t>Припев: </a:t>
            </a:r>
          </a:p>
          <a:p>
            <a:pPr algn="l" defTabSz="685800">
              <a:lnSpc>
                <a:spcPct val="110000"/>
              </a:lnSpc>
              <a:buClr>
                <a:srgbClr val="595959"/>
              </a:buClr>
            </a:pPr>
            <a:r>
              <a:rPr lang="ru-RU" sz="3900" b="1" dirty="0">
                <a:solidFill>
                  <a:schemeClr val="tx1"/>
                </a:solidFill>
                <a:latin typeface="Arial"/>
                <a:ea typeface="+mn-ea"/>
                <a:cs typeface="Arial"/>
              </a:rPr>
              <a:t>Свидимся </a:t>
            </a:r>
            <a:r>
              <a:rPr lang="ru-RU" sz="3900" b="1" dirty="0">
                <a:solidFill>
                  <a:schemeClr val="tx2">
                    <a:lumMod val="75000"/>
                  </a:schemeClr>
                </a:solidFill>
                <a:latin typeface="Arial"/>
                <a:ea typeface="+mn-ea"/>
                <a:cs typeface="Arial"/>
              </a:rPr>
              <a:t>[</a:t>
            </a:r>
            <a:r>
              <a:rPr lang="ru-RU" sz="3900" b="1" dirty="0" err="1">
                <a:solidFill>
                  <a:schemeClr val="tx2">
                    <a:lumMod val="75000"/>
                  </a:schemeClr>
                </a:solidFill>
                <a:latin typeface="Arial"/>
                <a:ea typeface="+mn-ea"/>
                <a:cs typeface="Arial"/>
              </a:rPr>
              <a:t>муж.втор</a:t>
            </a:r>
            <a:r>
              <a:rPr lang="ru-RU" sz="3900" b="1" dirty="0">
                <a:solidFill>
                  <a:schemeClr val="tx2">
                    <a:lumMod val="75000"/>
                  </a:schemeClr>
                </a:solidFill>
                <a:latin typeface="Arial"/>
                <a:ea typeface="+mn-ea"/>
                <a:cs typeface="Arial"/>
              </a:rPr>
              <a:t>.] свидимся</a:t>
            </a:r>
            <a:r>
              <a:rPr lang="ru-RU" sz="3900" b="1" dirty="0">
                <a:solidFill>
                  <a:schemeClr val="tx1"/>
                </a:solidFill>
                <a:latin typeface="Arial"/>
                <a:ea typeface="+mn-ea"/>
                <a:cs typeface="Arial"/>
              </a:rPr>
              <a:t>,</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У Христа </a:t>
            </a:r>
            <a:r>
              <a:rPr lang="ru-RU" sz="3900" b="1" dirty="0">
                <a:solidFill>
                  <a:schemeClr val="tx2">
                    <a:lumMod val="75000"/>
                  </a:schemeClr>
                </a:solidFill>
                <a:latin typeface="Arial"/>
                <a:ea typeface="+mn-ea"/>
                <a:cs typeface="Arial"/>
              </a:rPr>
              <a:t>[у Христа],</a:t>
            </a:r>
            <a:endParaRPr lang="x-none" sz="3900" b="1" dirty="0">
              <a:solidFill>
                <a:schemeClr val="tx2">
                  <a:lumMod val="75000"/>
                </a:schemeClr>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Вновь увижу там тебя я </a:t>
            </a:r>
          </a:p>
          <a:p>
            <a:pPr algn="l" defTabSz="685800">
              <a:lnSpc>
                <a:spcPct val="110000"/>
              </a:lnSpc>
              <a:buClr>
                <a:srgbClr val="595959"/>
              </a:buClr>
            </a:pPr>
            <a:r>
              <a:rPr lang="ru-RU" sz="3900" b="1" dirty="0" smtClean="0">
                <a:solidFill>
                  <a:schemeClr val="tx1"/>
                </a:solidFill>
                <a:latin typeface="Arial"/>
                <a:ea typeface="+mn-ea"/>
                <a:cs typeface="Arial"/>
              </a:rPr>
              <a:t>У </a:t>
            </a:r>
            <a:r>
              <a:rPr lang="ru-RU" sz="3900" b="1" dirty="0">
                <a:solidFill>
                  <a:schemeClr val="tx1"/>
                </a:solidFill>
                <a:latin typeface="Arial"/>
                <a:ea typeface="+mn-ea"/>
                <a:cs typeface="Arial"/>
              </a:rPr>
              <a:t>Христа </a:t>
            </a:r>
            <a:r>
              <a:rPr lang="ru-RU" sz="3900" b="1" dirty="0">
                <a:solidFill>
                  <a:schemeClr val="tx2">
                    <a:lumMod val="75000"/>
                  </a:schemeClr>
                </a:solidFill>
                <a:latin typeface="Arial"/>
                <a:ea typeface="+mn-ea"/>
                <a:cs typeface="Arial"/>
              </a:rPr>
              <a:t>[у Христа],</a:t>
            </a:r>
            <a:endParaRPr lang="x-none" sz="3900" b="1" dirty="0">
              <a:solidFill>
                <a:schemeClr val="tx2">
                  <a:lumMod val="75000"/>
                </a:schemeClr>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Где спасённый весь народ </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С хором ангельским поёт;</a:t>
            </a:r>
            <a:endParaRPr lang="x-none" sz="3900" b="1" dirty="0">
              <a:solidFill>
                <a:schemeClr val="tx1"/>
              </a:solidFill>
              <a:latin typeface="Arial"/>
              <a:ea typeface="+mn-ea"/>
              <a:cs typeface="Arial"/>
            </a:endParaRPr>
          </a:p>
          <a:p>
            <a:pPr algn="l" defTabSz="685800">
              <a:lnSpc>
                <a:spcPct val="110000"/>
              </a:lnSpc>
              <a:buClr>
                <a:srgbClr val="595959"/>
              </a:buClr>
            </a:pPr>
            <a:r>
              <a:rPr lang="ru-RU" sz="3900" b="1" dirty="0">
                <a:solidFill>
                  <a:schemeClr val="tx1"/>
                </a:solidFill>
                <a:latin typeface="Arial"/>
                <a:ea typeface="+mn-ea"/>
                <a:cs typeface="Arial"/>
              </a:rPr>
              <a:t>Величают Бога там все уста.</a:t>
            </a:r>
            <a:endParaRPr lang="x-none" sz="3900" b="1" dirty="0">
              <a:solidFill>
                <a:schemeClr val="tx1"/>
              </a:solidFill>
              <a:latin typeface="Arial"/>
              <a:ea typeface="+mn-ea"/>
              <a:cs typeface="Arial"/>
            </a:endParaRPr>
          </a:p>
        </p:txBody>
      </p:sp>
    </p:spTree>
    <p:extLst>
      <p:ext uri="{BB962C8B-B14F-4D97-AF65-F5344CB8AC3E}">
        <p14:creationId xmlns:p14="http://schemas.microsoft.com/office/powerpoint/2010/main" val="27957388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500" b="1" dirty="0">
                <a:solidFill>
                  <a:schemeClr val="tx1"/>
                </a:solidFill>
                <a:latin typeface="Arial"/>
                <a:ea typeface="+mn-ea"/>
                <a:cs typeface="Arial"/>
              </a:rPr>
              <a:t>Там нет смерти, ни разлук,</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Нет ни горьких слёз, ни мук,</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Там лишь свет и мир царят </a:t>
            </a:r>
            <a:r>
              <a:rPr lang="ru-RU" sz="4500" b="1" dirty="0">
                <a:solidFill>
                  <a:schemeClr val="tx1"/>
                </a:solidFill>
                <a:latin typeface="Arial"/>
                <a:ea typeface="+mn-ea"/>
                <a:cs typeface="Arial"/>
              </a:rPr>
              <a:t>У</a:t>
            </a:r>
            <a:r>
              <a:rPr lang="ru-RU" sz="4500" b="1" dirty="0" smtClean="0">
                <a:solidFill>
                  <a:schemeClr val="tx1"/>
                </a:solidFill>
                <a:latin typeface="Arial"/>
                <a:ea typeface="+mn-ea"/>
                <a:cs typeface="Arial"/>
              </a:rPr>
              <a:t> </a:t>
            </a:r>
            <a:r>
              <a:rPr lang="ru-RU" sz="4500" b="1" dirty="0">
                <a:solidFill>
                  <a:schemeClr val="tx1"/>
                </a:solidFill>
                <a:latin typeface="Arial"/>
                <a:ea typeface="+mn-ea"/>
                <a:cs typeface="Arial"/>
              </a:rPr>
              <a:t>Христа,</a:t>
            </a:r>
            <a:endParaRPr lang="x-none" sz="4500" b="1" dirty="0">
              <a:solidFill>
                <a:schemeClr val="tx1"/>
              </a:solidFill>
              <a:latin typeface="Arial"/>
              <a:ea typeface="+mn-ea"/>
              <a:cs typeface="Arial"/>
            </a:endParaRPr>
          </a:p>
        </p:txBody>
      </p:sp>
    </p:spTree>
    <p:extLst>
      <p:ext uri="{BB962C8B-B14F-4D97-AF65-F5344CB8AC3E}">
        <p14:creationId xmlns:p14="http://schemas.microsoft.com/office/powerpoint/2010/main" val="708210641"/>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500" b="1" dirty="0">
                <a:solidFill>
                  <a:schemeClr val="tx1"/>
                </a:solidFill>
                <a:latin typeface="Arial"/>
                <a:ea typeface="+mn-ea"/>
                <a:cs typeface="Arial"/>
              </a:rPr>
              <a:t>Где спасённый весь народ </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С хором ангельским поёт,</a:t>
            </a:r>
            <a:endParaRPr lang="x-none" sz="4500" b="1" dirty="0">
              <a:solidFill>
                <a:schemeClr val="tx1"/>
              </a:solidFill>
              <a:latin typeface="Arial"/>
              <a:ea typeface="+mn-ea"/>
              <a:cs typeface="Arial"/>
            </a:endParaRPr>
          </a:p>
          <a:p>
            <a:pPr algn="l" defTabSz="685800">
              <a:spcBef>
                <a:spcPts val="1350"/>
              </a:spcBef>
              <a:buClr>
                <a:srgbClr val="595959"/>
              </a:buClr>
            </a:pPr>
            <a:r>
              <a:rPr lang="ru-RU" sz="4500" b="1" dirty="0">
                <a:solidFill>
                  <a:schemeClr val="tx1"/>
                </a:solidFill>
                <a:latin typeface="Arial"/>
                <a:ea typeface="+mn-ea"/>
                <a:cs typeface="Arial"/>
              </a:rPr>
              <a:t>Величают Бога там </a:t>
            </a:r>
          </a:p>
          <a:p>
            <a:pPr algn="l" defTabSz="685800">
              <a:spcBef>
                <a:spcPts val="1350"/>
              </a:spcBef>
              <a:buClr>
                <a:srgbClr val="595959"/>
              </a:buClr>
            </a:pPr>
            <a:r>
              <a:rPr lang="ru-RU" sz="4500" b="1" dirty="0">
                <a:solidFill>
                  <a:schemeClr val="tx1"/>
                </a:solidFill>
                <a:latin typeface="Arial"/>
                <a:ea typeface="+mn-ea"/>
                <a:cs typeface="Arial"/>
              </a:rPr>
              <a:t>Все уста </a:t>
            </a:r>
            <a:r>
              <a:rPr lang="ru-RU" sz="4200" b="1" dirty="0">
                <a:solidFill>
                  <a:schemeClr val="tx2">
                    <a:lumMod val="75000"/>
                  </a:schemeClr>
                </a:solidFill>
                <a:latin typeface="Arial"/>
                <a:ea typeface="+mn-ea"/>
                <a:cs typeface="Arial"/>
              </a:rPr>
              <a:t>[все уста].</a:t>
            </a:r>
            <a:endParaRPr lang="x-none" sz="4200" b="1"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131287219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1035</TotalTime>
  <Words>254</Words>
  <Application>Microsoft Macintosh PowerPoint</Application>
  <PresentationFormat>On-screen Show (16:9)</PresentationFormat>
  <Paragraphs>46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84</cp:revision>
  <dcterms:modified xsi:type="dcterms:W3CDTF">2020-11-12T11:43:52Z</dcterms:modified>
</cp:coreProperties>
</file>