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79" r:id="rId6"/>
    <p:sldId id="277"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28597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023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111150" y="30673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Источник вечной жизни</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1652" y="396310"/>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Источник вечной жизни,</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Прозрачный как кристалл,</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Течёт в краю Отчизны, </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Для тех, кто здесь устал.</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Припев</a:t>
            </a:r>
            <a:r>
              <a:rPr lang="ru-RU" sz="2400" b="1" dirty="0">
                <a:solidFill>
                  <a:schemeClr val="tx1"/>
                </a:solidFill>
                <a:latin typeface="Arial"/>
                <a:ea typeface="+mn-ea"/>
                <a:cs typeface="Arial"/>
              </a:rPr>
              <a:t>: </a:t>
            </a: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О источник вечной жизни,</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Я стремлюсь к тебе! </a:t>
            </a:r>
            <a:r>
              <a:rPr lang="en-US" sz="3300" b="1" dirty="0">
                <a:solidFill>
                  <a:schemeClr val="tx2">
                    <a:lumMod val="75000"/>
                  </a:schemeClr>
                </a:solidFill>
                <a:latin typeface="Arial"/>
                <a:ea typeface="+mn-ea"/>
                <a:cs typeface="Arial"/>
              </a:rPr>
              <a:t>[</a:t>
            </a:r>
            <a:r>
              <a:rPr lang="ru-RU" sz="3300" b="1" dirty="0">
                <a:solidFill>
                  <a:schemeClr val="tx2">
                    <a:lumMod val="75000"/>
                  </a:schemeClr>
                </a:solidFill>
                <a:latin typeface="Arial"/>
                <a:ea typeface="+mn-ea"/>
                <a:cs typeface="Arial"/>
              </a:rPr>
              <a:t>к тебе</a:t>
            </a:r>
            <a:r>
              <a:rPr lang="en-US" sz="3300" b="1" dirty="0">
                <a:solidFill>
                  <a:schemeClr val="tx2">
                    <a:lumMod val="75000"/>
                  </a:schemeClr>
                </a:solidFill>
                <a:latin typeface="Arial"/>
                <a:ea typeface="+mn-ea"/>
                <a:cs typeface="Arial"/>
              </a:rPr>
              <a:t>]</a:t>
            </a:r>
            <a:endParaRPr lang="x-none" sz="33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Там, в родном краю Отчизны,</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найду душе.</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Да, там, в краю блаженном,</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Средь райских берегов,</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Пред Агнцем совершенным</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Несёшь ты всем любовь.</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Припев</a:t>
            </a:r>
            <a:r>
              <a:rPr lang="ru-RU" sz="2400" b="1" dirty="0">
                <a:solidFill>
                  <a:schemeClr val="tx1"/>
                </a:solidFill>
                <a:latin typeface="Arial"/>
                <a:ea typeface="+mn-ea"/>
                <a:cs typeface="Arial"/>
              </a:rPr>
              <a:t>: </a:t>
            </a: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О источник вечной жизни,</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Я стремлюсь к тебе! </a:t>
            </a:r>
            <a:r>
              <a:rPr lang="en-US" sz="3300" b="1" dirty="0">
                <a:solidFill>
                  <a:schemeClr val="tx2">
                    <a:lumMod val="75000"/>
                  </a:schemeClr>
                </a:solidFill>
                <a:latin typeface="Arial"/>
                <a:ea typeface="+mn-ea"/>
                <a:cs typeface="Arial"/>
              </a:rPr>
              <a:t>[</a:t>
            </a:r>
            <a:r>
              <a:rPr lang="ru-RU" sz="3300" b="1" dirty="0">
                <a:solidFill>
                  <a:schemeClr val="tx2">
                    <a:lumMod val="75000"/>
                  </a:schemeClr>
                </a:solidFill>
                <a:latin typeface="Arial"/>
                <a:ea typeface="+mn-ea"/>
                <a:cs typeface="Arial"/>
              </a:rPr>
              <a:t>к тебе</a:t>
            </a:r>
            <a:r>
              <a:rPr lang="en-US" sz="3300" b="1" dirty="0">
                <a:solidFill>
                  <a:schemeClr val="tx2">
                    <a:lumMod val="75000"/>
                  </a:schemeClr>
                </a:solidFill>
                <a:latin typeface="Arial"/>
                <a:ea typeface="+mn-ea"/>
                <a:cs typeface="Arial"/>
              </a:rPr>
              <a:t>]</a:t>
            </a:r>
            <a:endParaRPr lang="x-none" sz="33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Там, в родном краю Отчизны,</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найду душе.</a:t>
            </a:r>
          </a:p>
        </p:txBody>
      </p:sp>
    </p:spTree>
    <p:extLst>
      <p:ext uri="{BB962C8B-B14F-4D97-AF65-F5344CB8AC3E}">
        <p14:creationId xmlns:p14="http://schemas.microsoft.com/office/powerpoint/2010/main" val="292967847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Восторг, и мир, и радость </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Наполнит сердце нам,</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Когда мы вкусим сладость,</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Прильнув к твоим водам.</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Припев</a:t>
            </a:r>
            <a:r>
              <a:rPr lang="ru-RU" sz="2800" b="1" dirty="0">
                <a:solidFill>
                  <a:schemeClr val="tx1"/>
                </a:solidFill>
                <a:latin typeface="Arial"/>
                <a:ea typeface="+mn-ea"/>
                <a:cs typeface="Arial"/>
              </a:rPr>
              <a:t>: </a:t>
            </a: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О источник вечной жизни,</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Я стремлюсь к тебе! </a:t>
            </a:r>
            <a:r>
              <a:rPr lang="en-US" sz="3300" b="1" dirty="0">
                <a:solidFill>
                  <a:schemeClr val="tx2">
                    <a:lumMod val="75000"/>
                  </a:schemeClr>
                </a:solidFill>
                <a:latin typeface="Arial"/>
                <a:ea typeface="+mn-ea"/>
                <a:cs typeface="Arial"/>
              </a:rPr>
              <a:t>[</a:t>
            </a:r>
            <a:r>
              <a:rPr lang="ru-RU" sz="3300" b="1" dirty="0">
                <a:solidFill>
                  <a:schemeClr val="tx2">
                    <a:lumMod val="75000"/>
                  </a:schemeClr>
                </a:solidFill>
                <a:latin typeface="Arial"/>
                <a:ea typeface="+mn-ea"/>
                <a:cs typeface="Arial"/>
              </a:rPr>
              <a:t>к тебе</a:t>
            </a:r>
            <a:r>
              <a:rPr lang="en-US" sz="3300" b="1" dirty="0">
                <a:solidFill>
                  <a:schemeClr val="tx2">
                    <a:lumMod val="75000"/>
                  </a:schemeClr>
                </a:solidFill>
                <a:latin typeface="Arial"/>
                <a:ea typeface="+mn-ea"/>
                <a:cs typeface="Arial"/>
              </a:rPr>
              <a:t>]</a:t>
            </a:r>
            <a:endParaRPr lang="x-none" sz="33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Там, в родном краю Отчизны,</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найду душе.</a:t>
            </a:r>
          </a:p>
        </p:txBody>
      </p:sp>
    </p:spTree>
    <p:extLst>
      <p:ext uri="{BB962C8B-B14F-4D97-AF65-F5344CB8AC3E}">
        <p14:creationId xmlns:p14="http://schemas.microsoft.com/office/powerpoint/2010/main" val="170978497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1027</TotalTime>
  <Words>145</Words>
  <Application>Microsoft Macintosh PowerPoint</Application>
  <PresentationFormat>On-screen Show (16:9)</PresentationFormat>
  <Paragraphs>31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81</cp:revision>
  <dcterms:modified xsi:type="dcterms:W3CDTF">2020-11-12T11:22:06Z</dcterms:modified>
</cp:coreProperties>
</file>