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65" r:id="rId2"/>
    <p:sldId id="280" r:id="rId3"/>
    <p:sldId id="269" r:id="rId4"/>
    <p:sldId id="276" r:id="rId5"/>
    <p:sldId id="277" r:id="rId6"/>
    <p:sldId id="279" r:id="rId7"/>
    <p:sldId id="281" r:id="rId8"/>
    <p:sldId id="282" r:id="rId9"/>
    <p:sldId id="283" r:id="rId10"/>
    <p:sldId id="284" r:id="rId11"/>
    <p:sldId id="285" r:id="rId12"/>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93224" autoAdjust="0"/>
  </p:normalViewPr>
  <p:slideViewPr>
    <p:cSldViewPr snapToGrid="0" snapToObjects="1">
      <p:cViewPr varScale="1">
        <p:scale>
          <a:sx n="162" d="100"/>
          <a:sy n="162" d="100"/>
        </p:scale>
        <p:origin x="-752"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08814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75382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37148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1957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3132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98891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93574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10488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9637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494508" y="490438"/>
            <a:ext cx="6612302"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54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Как стремлюсь я </a:t>
            </a:r>
            <a:endParaRPr lang="bg-BG" sz="54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163515"/>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Край Отчизны</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a:t>
            </a: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Ц</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ель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стремленья,</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Как манят твои селенья!</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Там под сенью древа жизни</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67908573"/>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22413"/>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Будем мы, </a:t>
            </a:r>
            <a:endParaRPr lang="ru-RU" sz="48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К</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ак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в сновиденье.</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О, введи нас, Боже, в рай!</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О введи нас, Боже, в рай!</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99876448"/>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1"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91633" y="83814"/>
            <a:ext cx="9636716"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Как стремлюсь я</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a:t>
            </a: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К</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ак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стремлюсь я</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Светлый лик зреть Иисуса!</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Вся душа полна желанья</a:t>
            </a:r>
          </a:p>
          <a:p>
            <a:pPr algn="l" defTabSz="914355" hangingPunct="1">
              <a:lnSpc>
                <a:spcPct val="150000"/>
              </a:lnSpc>
              <a:defRPr/>
            </a:pP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55785727"/>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1"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72302" y="258399"/>
            <a:ext cx="9636716"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Ввек иметь с Ним обитанье</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И пред троном Божьим быть</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И пред троном Божьим быть.</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82569" y="208563"/>
            <a:ext cx="8851625"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Нежный свет, дивный свет!</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Солнце шлёт с небес привет.</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О, когда ж туда приду я,</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4751799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76406" y="106963"/>
            <a:ext cx="921676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С сонмом праведных, ликуя, -</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Видеть дивный образ Твой?</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Видеть дивный образ Твой?</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86795566"/>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163515"/>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Ах, как сладки, как чудесны</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Песни ангелов небесных!</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Если крылья я имел бы,</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76559761"/>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163515"/>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От долин и гор взлетел бы,</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Ныне на святой Сион.</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Ныне на святой Сион.</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04288804"/>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163515"/>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300" b="1" kern="1200" dirty="0">
                <a:solidFill>
                  <a:srgbClr val="465466">
                    <a:lumMod val="50000"/>
                  </a:srgbClr>
                </a:solidFill>
                <a:latin typeface="Arial" panose="020B0604020202020204" pitchFamily="34" charset="0"/>
                <a:ea typeface="+mn-ea"/>
                <a:cs typeface="Arial" panose="020B0604020202020204" pitchFamily="34" charset="0"/>
              </a:rPr>
              <a:t>Что за радость, что за радость!</a:t>
            </a:r>
            <a:endParaRPr lang="x-none" sz="43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300" b="1" kern="1200" dirty="0">
                <a:solidFill>
                  <a:srgbClr val="465466">
                    <a:lumMod val="50000"/>
                  </a:srgbClr>
                </a:solidFill>
                <a:latin typeface="Arial" panose="020B0604020202020204" pitchFamily="34" charset="0"/>
                <a:ea typeface="+mn-ea"/>
                <a:cs typeface="Arial" panose="020B0604020202020204" pitchFamily="34" charset="0"/>
              </a:rPr>
              <a:t>Вечной жизни </a:t>
            </a:r>
            <a:endParaRPr lang="ru-RU" sz="43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300" b="1" kern="1200" dirty="0">
                <a:solidFill>
                  <a:srgbClr val="465466">
                    <a:lumMod val="50000"/>
                  </a:srgbClr>
                </a:solidFill>
                <a:latin typeface="Arial" panose="020B0604020202020204" pitchFamily="34" charset="0"/>
                <a:ea typeface="+mn-ea"/>
                <a:cs typeface="Arial" panose="020B0604020202020204" pitchFamily="34" charset="0"/>
              </a:rPr>
              <a:t>В</a:t>
            </a:r>
            <a:r>
              <a:rPr lang="ru-RU" sz="4300" b="1" kern="1200" dirty="0" smtClean="0">
                <a:solidFill>
                  <a:srgbClr val="465466">
                    <a:lumMod val="50000"/>
                  </a:srgbClr>
                </a:solidFill>
                <a:latin typeface="Arial" panose="020B0604020202020204" pitchFamily="34" charset="0"/>
                <a:ea typeface="+mn-ea"/>
                <a:cs typeface="Arial" panose="020B0604020202020204" pitchFamily="34" charset="0"/>
              </a:rPr>
              <a:t>кусим </a:t>
            </a:r>
            <a:r>
              <a:rPr lang="ru-RU" sz="4300" b="1" kern="1200" dirty="0">
                <a:solidFill>
                  <a:srgbClr val="465466">
                    <a:lumMod val="50000"/>
                  </a:srgbClr>
                </a:solidFill>
                <a:latin typeface="Arial" panose="020B0604020202020204" pitchFamily="34" charset="0"/>
                <a:ea typeface="+mn-ea"/>
                <a:cs typeface="Arial" panose="020B0604020202020204" pitchFamily="34" charset="0"/>
              </a:rPr>
              <a:t>сладость.</a:t>
            </a:r>
            <a:endParaRPr lang="x-none" sz="43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300" b="1" kern="1200" dirty="0">
                <a:solidFill>
                  <a:srgbClr val="465466">
                    <a:lumMod val="50000"/>
                  </a:srgbClr>
                </a:solidFill>
                <a:latin typeface="Arial" panose="020B0604020202020204" pitchFamily="34" charset="0"/>
                <a:ea typeface="+mn-ea"/>
                <a:cs typeface="Arial" panose="020B0604020202020204" pitchFamily="34" charset="0"/>
              </a:rPr>
              <a:t>Вечный город в блеске злата –</a:t>
            </a:r>
            <a:endParaRPr lang="x-none" sz="43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88022204"/>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163515"/>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О Господь, мне непонятна</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Радость вечная небес.</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ct val="1500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Радость вечная небес.</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91014001"/>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1064</TotalTime>
  <Words>180</Words>
  <Application>Microsoft Macintosh PowerPoint</Application>
  <PresentationFormat>On-screen Show (16:9)</PresentationFormat>
  <Paragraphs>35</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89</cp:revision>
  <dcterms:modified xsi:type="dcterms:W3CDTF">2020-11-12T11:17:00Z</dcterms:modified>
</cp:coreProperties>
</file>