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9" r:id="rId4"/>
    <p:sldId id="267" r:id="rId5"/>
    <p:sldId id="285" r:id="rId6"/>
    <p:sldId id="281" r:id="rId7"/>
    <p:sldId id="282" r:id="rId8"/>
    <p:sldId id="286" r:id="rId9"/>
    <p:sldId id="287"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441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6777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7636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8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Ожидая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4149" y="461392"/>
            <a:ext cx="81650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Если жизнь, увы, сумела </a:t>
            </a:r>
            <a:r>
              <a:rPr lang="ru-RU" sz="4400" b="1" dirty="0">
                <a:solidFill>
                  <a:schemeClr val="tx1"/>
                </a:solidFill>
                <a:latin typeface="Arial"/>
                <a:ea typeface="+mn-ea"/>
                <a:cs typeface="Arial"/>
              </a:rPr>
              <a:t>Т</a:t>
            </a:r>
            <a:r>
              <a:rPr lang="ru-RU" sz="4400" b="1" dirty="0" smtClean="0">
                <a:solidFill>
                  <a:schemeClr val="tx1"/>
                </a:solidFill>
                <a:latin typeface="Arial"/>
                <a:ea typeface="+mn-ea"/>
                <a:cs typeface="Arial"/>
              </a:rPr>
              <a:t>вою </a:t>
            </a:r>
            <a:r>
              <a:rPr lang="ru-RU" sz="4400" b="1" dirty="0">
                <a:solidFill>
                  <a:schemeClr val="tx1"/>
                </a:solidFill>
                <a:latin typeface="Arial"/>
                <a:ea typeface="+mn-ea"/>
                <a:cs typeface="Arial"/>
              </a:rPr>
              <a:t>веру поколебать</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И в душе растут сомненья: «Сколько можно ожидать?»,</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4149" y="461392"/>
            <a:ext cx="81650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Обрати твой взор в былое, </a:t>
            </a:r>
            <a:r>
              <a:rPr lang="ru-RU" sz="4400" b="1" dirty="0" smtClean="0">
                <a:solidFill>
                  <a:schemeClr val="tx1"/>
                </a:solidFill>
                <a:latin typeface="Arial"/>
                <a:ea typeface="+mn-ea"/>
                <a:cs typeface="Arial"/>
              </a:rPr>
              <a:t>Вспомни</a:t>
            </a:r>
            <a:r>
              <a:rPr lang="ru-RU" sz="4400" b="1" dirty="0">
                <a:solidFill>
                  <a:schemeClr val="tx1"/>
                </a:solidFill>
                <a:latin typeface="Arial"/>
                <a:ea typeface="+mn-ea"/>
                <a:cs typeface="Arial"/>
              </a:rPr>
              <a:t>, как Иисус страдал.</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Вот основа нашей веры: </a:t>
            </a:r>
            <a:r>
              <a:rPr lang="ru-RU" sz="4400" b="1" dirty="0" smtClean="0">
                <a:solidFill>
                  <a:schemeClr val="tx1"/>
                </a:solidFill>
                <a:latin typeface="Arial"/>
                <a:ea typeface="+mn-ea"/>
                <a:cs typeface="Arial"/>
              </a:rPr>
              <a:t>Возлюбил </a:t>
            </a:r>
            <a:r>
              <a:rPr lang="ru-RU" sz="4400" b="1" dirty="0">
                <a:solidFill>
                  <a:schemeClr val="tx1"/>
                </a:solidFill>
                <a:latin typeface="Arial"/>
                <a:ea typeface="+mn-ea"/>
                <a:cs typeface="Arial"/>
              </a:rPr>
              <a:t>и всё отдал.</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212020136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7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30061" y="480774"/>
            <a:ext cx="749918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Ожидая, ожидая, </a:t>
            </a:r>
          </a:p>
          <a:p>
            <a:pPr algn="l" defTabSz="685800">
              <a:lnSpc>
                <a:spcPct val="80000"/>
              </a:lnSpc>
              <a:spcBef>
                <a:spcPts val="1350"/>
              </a:spcBef>
              <a:buClr>
                <a:srgbClr val="595959"/>
              </a:buClr>
            </a:pPr>
            <a:r>
              <a:rPr lang="ru-RU" sz="4000" b="1" dirty="0">
                <a:solidFill>
                  <a:schemeClr val="tx1"/>
                </a:solidFill>
                <a:latin typeface="Arial"/>
                <a:ea typeface="+mn-ea"/>
                <a:cs typeface="Arial"/>
              </a:rPr>
              <a:t>Как бы долго ни казалось,</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Но Он придёт, </a:t>
            </a:r>
          </a:p>
          <a:p>
            <a:pPr algn="l" defTabSz="685800">
              <a:lnSpc>
                <a:spcPct val="80000"/>
              </a:lnSpc>
              <a:spcBef>
                <a:spcPts val="1350"/>
              </a:spcBef>
              <a:buClr>
                <a:srgbClr val="595959"/>
              </a:buClr>
            </a:pPr>
            <a:r>
              <a:rPr lang="ru-RU" sz="4000" b="1" dirty="0">
                <a:solidFill>
                  <a:schemeClr val="tx1"/>
                </a:solidFill>
                <a:latin typeface="Arial"/>
                <a:ea typeface="+mn-ea"/>
                <a:cs typeface="Arial"/>
              </a:rPr>
              <a:t>Нас с Собой возьмёт,</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Чтоб и мы были там, где Он!</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7420" y="-17676"/>
            <a:ext cx="2178122" cy="5161176"/>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15346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Ожидая, ожидая, </a:t>
            </a:r>
          </a:p>
          <a:p>
            <a:pPr algn="l" defTabSz="685800">
              <a:lnSpc>
                <a:spcPct val="80000"/>
              </a:lnSpc>
              <a:spcBef>
                <a:spcPts val="1350"/>
              </a:spcBef>
              <a:buClr>
                <a:srgbClr val="595959"/>
              </a:buClr>
            </a:pPr>
            <a:r>
              <a:rPr lang="ru-RU" sz="4000" b="1" dirty="0">
                <a:solidFill>
                  <a:schemeClr val="tx1"/>
                </a:solidFill>
                <a:latin typeface="Arial"/>
                <a:ea typeface="+mn-ea"/>
                <a:cs typeface="Arial"/>
              </a:rPr>
              <a:t>Как бы долго ни казалось</a:t>
            </a:r>
            <a:r>
              <a:rPr lang="ru-RU" sz="4000" b="1" dirty="0" smtClean="0">
                <a:solidFill>
                  <a:schemeClr val="tx1"/>
                </a:solidFill>
                <a:latin typeface="Arial"/>
                <a:ea typeface="+mn-ea"/>
                <a:cs typeface="Arial"/>
              </a:rPr>
              <a:t>,</a:t>
            </a:r>
            <a:r>
              <a:rPr lang="mr-IN" sz="4000" b="1" dirty="0" smtClean="0">
                <a:solidFill>
                  <a:schemeClr val="tx1"/>
                </a:solidFill>
                <a:latin typeface="Arial"/>
                <a:ea typeface="+mn-ea"/>
                <a:cs typeface="Arial"/>
              </a:rPr>
              <a:t>–</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Он придёт, нас возьмёт,</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Чтоб и мы были, </a:t>
            </a:r>
            <a:endParaRPr lang="ru-RU" sz="40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Т</a:t>
            </a:r>
            <a:r>
              <a:rPr lang="ru-RU" sz="4000" b="1" dirty="0" smtClean="0">
                <a:solidFill>
                  <a:schemeClr val="tx1"/>
                </a:solidFill>
                <a:latin typeface="Arial"/>
                <a:ea typeface="+mn-ea"/>
                <a:cs typeface="Arial"/>
              </a:rPr>
              <a:t>ам </a:t>
            </a:r>
            <a:r>
              <a:rPr lang="ru-RU" sz="4000" b="1" dirty="0">
                <a:solidFill>
                  <a:schemeClr val="tx1"/>
                </a:solidFill>
                <a:latin typeface="Arial"/>
                <a:ea typeface="+mn-ea"/>
                <a:cs typeface="Arial"/>
              </a:rPr>
              <a:t>где Он</a:t>
            </a:r>
            <a:r>
              <a:rPr lang="ru-RU" sz="4000" b="1" dirty="0" smtClean="0">
                <a:solidFill>
                  <a:schemeClr val="tx1"/>
                </a:solidFill>
                <a:latin typeface="Arial"/>
                <a:ea typeface="+mn-ea"/>
                <a:cs typeface="Arial"/>
              </a:rPr>
              <a:t>!</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411081880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4149" y="461392"/>
            <a:ext cx="81650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Он оставил трон небесный, Чтобы нам надежду дать,</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И в конце пути земного Попросил нас ожидать.</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55509964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4149" y="461392"/>
            <a:ext cx="81650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Сохрани в терпенье веру,</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Претерпи всё до конца!</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Мы стоим уже у двери </a:t>
            </a:r>
          </a:p>
          <a:p>
            <a:pPr algn="l" defTabSz="685800">
              <a:spcBef>
                <a:spcPts val="1350"/>
              </a:spcBef>
              <a:buClr>
                <a:srgbClr val="595959"/>
              </a:buClr>
            </a:pPr>
            <a:r>
              <a:rPr lang="ru-RU" sz="4400" b="1" dirty="0">
                <a:solidFill>
                  <a:schemeClr val="tx1"/>
                </a:solidFill>
                <a:latin typeface="Arial"/>
                <a:ea typeface="+mn-ea"/>
                <a:cs typeface="Arial"/>
              </a:rPr>
              <a:t>В дом Небесного Отца.</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02006362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7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30061" y="480774"/>
            <a:ext cx="749918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Ожидая, ожидая, </a:t>
            </a:r>
          </a:p>
          <a:p>
            <a:pPr algn="l" defTabSz="685800">
              <a:lnSpc>
                <a:spcPct val="80000"/>
              </a:lnSpc>
              <a:spcBef>
                <a:spcPts val="1350"/>
              </a:spcBef>
              <a:buClr>
                <a:srgbClr val="595959"/>
              </a:buClr>
            </a:pPr>
            <a:r>
              <a:rPr lang="ru-RU" sz="4000" b="1" dirty="0">
                <a:solidFill>
                  <a:schemeClr val="tx1"/>
                </a:solidFill>
                <a:latin typeface="Arial"/>
                <a:ea typeface="+mn-ea"/>
                <a:cs typeface="Arial"/>
              </a:rPr>
              <a:t>Как бы долго ни казалось,</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Но Он придёт, </a:t>
            </a:r>
          </a:p>
          <a:p>
            <a:pPr algn="l" defTabSz="685800">
              <a:lnSpc>
                <a:spcPct val="80000"/>
              </a:lnSpc>
              <a:spcBef>
                <a:spcPts val="1350"/>
              </a:spcBef>
              <a:buClr>
                <a:srgbClr val="595959"/>
              </a:buClr>
            </a:pPr>
            <a:r>
              <a:rPr lang="ru-RU" sz="4000" b="1" dirty="0">
                <a:solidFill>
                  <a:schemeClr val="tx1"/>
                </a:solidFill>
                <a:latin typeface="Arial"/>
                <a:ea typeface="+mn-ea"/>
                <a:cs typeface="Arial"/>
              </a:rPr>
              <a:t>Нас с Собой возьмёт,</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Чтоб и мы были там, где Он!</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endParaRPr lang="ru-RU" sz="2400" b="1" dirty="0">
              <a:solidFill>
                <a:schemeClr val="tx1"/>
              </a:solidFill>
              <a:latin typeface="Arial"/>
              <a:ea typeface="+mn-ea"/>
              <a:cs typeface="Arial"/>
            </a:endParaRPr>
          </a:p>
        </p:txBody>
      </p:sp>
    </p:spTree>
    <p:extLst>
      <p:ext uri="{BB962C8B-B14F-4D97-AF65-F5344CB8AC3E}">
        <p14:creationId xmlns:p14="http://schemas.microsoft.com/office/powerpoint/2010/main" val="23264354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7420" y="-17676"/>
            <a:ext cx="2178122" cy="5161176"/>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15346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Ожидая, ожидая, </a:t>
            </a:r>
          </a:p>
          <a:p>
            <a:pPr algn="l" defTabSz="685800">
              <a:lnSpc>
                <a:spcPct val="80000"/>
              </a:lnSpc>
              <a:spcBef>
                <a:spcPts val="1350"/>
              </a:spcBef>
              <a:buClr>
                <a:srgbClr val="595959"/>
              </a:buClr>
            </a:pPr>
            <a:r>
              <a:rPr lang="ru-RU" sz="4000" b="1" dirty="0">
                <a:solidFill>
                  <a:schemeClr val="tx1"/>
                </a:solidFill>
                <a:latin typeface="Arial"/>
                <a:ea typeface="+mn-ea"/>
                <a:cs typeface="Arial"/>
              </a:rPr>
              <a:t>Как бы долго ни казалось</a:t>
            </a:r>
            <a:r>
              <a:rPr lang="ru-RU" sz="4000" b="1" dirty="0" smtClean="0">
                <a:solidFill>
                  <a:schemeClr val="tx1"/>
                </a:solidFill>
                <a:latin typeface="Arial"/>
                <a:ea typeface="+mn-ea"/>
                <a:cs typeface="Arial"/>
              </a:rPr>
              <a:t>,</a:t>
            </a:r>
            <a:r>
              <a:rPr lang="mr-IN" sz="4000" b="1" dirty="0" smtClean="0">
                <a:solidFill>
                  <a:schemeClr val="tx1"/>
                </a:solidFill>
                <a:latin typeface="Arial"/>
                <a:ea typeface="+mn-ea"/>
                <a:cs typeface="Arial"/>
              </a:rPr>
              <a:t>–</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Он придёт, нас возьмёт,</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Чтоб и мы были, </a:t>
            </a:r>
            <a:endParaRPr lang="ru-RU" sz="40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000" b="1" dirty="0">
                <a:solidFill>
                  <a:schemeClr val="tx1"/>
                </a:solidFill>
                <a:latin typeface="Arial"/>
                <a:ea typeface="+mn-ea"/>
                <a:cs typeface="Arial"/>
              </a:rPr>
              <a:t>Т</a:t>
            </a:r>
            <a:r>
              <a:rPr lang="ru-RU" sz="4000" b="1" dirty="0" smtClean="0">
                <a:solidFill>
                  <a:schemeClr val="tx1"/>
                </a:solidFill>
                <a:latin typeface="Arial"/>
                <a:ea typeface="+mn-ea"/>
                <a:cs typeface="Arial"/>
              </a:rPr>
              <a:t>ам </a:t>
            </a:r>
            <a:r>
              <a:rPr lang="ru-RU" sz="4000" b="1" dirty="0">
                <a:solidFill>
                  <a:schemeClr val="tx1"/>
                </a:solidFill>
                <a:latin typeface="Arial"/>
                <a:ea typeface="+mn-ea"/>
                <a:cs typeface="Arial"/>
              </a:rPr>
              <a:t>где Он</a:t>
            </a:r>
            <a:r>
              <a:rPr lang="ru-RU" sz="4000" b="1" dirty="0" smtClean="0">
                <a:solidFill>
                  <a:schemeClr val="tx1"/>
                </a:solidFill>
                <a:latin typeface="Arial"/>
                <a:ea typeface="+mn-ea"/>
                <a:cs typeface="Arial"/>
              </a:rPr>
              <a:t>!</a:t>
            </a:r>
            <a:endParaRPr lang="x-none" sz="4000" b="1" dirty="0">
              <a:solidFill>
                <a:schemeClr val="tx1"/>
              </a:solidFill>
              <a:latin typeface="Arial"/>
              <a:ea typeface="+mn-ea"/>
              <a:cs typeface="Arial"/>
            </a:endParaRPr>
          </a:p>
          <a:p>
            <a:pPr algn="l" defTabSz="685800">
              <a:lnSpc>
                <a:spcPct val="80000"/>
              </a:lnSpc>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240906599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1041</TotalTime>
  <Words>200</Words>
  <Application>Microsoft Macintosh PowerPoint</Application>
  <PresentationFormat>On-screen Show (16:9)</PresentationFormat>
  <Paragraphs>35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84</cp:revision>
  <dcterms:modified xsi:type="dcterms:W3CDTF">2020-11-12T09:59:06Z</dcterms:modified>
</cp:coreProperties>
</file>