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67" r:id="rId4"/>
    <p:sldId id="1071" r:id="rId5"/>
    <p:sldId id="1072" r:id="rId6"/>
    <p:sldId id="1064" r:id="rId7"/>
    <p:sldId id="1068" r:id="rId8"/>
    <p:sldId id="1069" r:id="rId9"/>
    <p:sldId id="1070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757" y="980728"/>
            <a:ext cx="6850723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8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Ожидая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08720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Если жизнь, увы, сумела</a:t>
            </a: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вою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веру поколебать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И в душе растут сомненья:</a:t>
            </a: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«Сколько можно ожидать?»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08720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Обрати твой взор в былое,</a:t>
            </a: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Вспомни, как Иисус страдал.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Вот основа нашей веры:</a:t>
            </a: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Возлюбил и всё отдал.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66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Ожидая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, ожидая,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Как 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бы долго ни казалось,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Но Он придёт,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ас 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с Собой возьмёт,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Чтоб и мы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были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ам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, где Он!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8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Ожидая, ожидая,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Как 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бы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долго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казалось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mr-IN" sz="48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ru-RU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Он придёт, нас возьмёт,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Чтоб и мы были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ам 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где Он!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44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95751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Он оставил трон небесный,</a:t>
            </a: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Чтобы нам надежду дать,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И в конце пути земного</a:t>
            </a: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Попросил нас ожидать.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95751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Сохрани в терпенье веру,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Претерпи всё до конца!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Мы стоим уже у двери </a:t>
            </a: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В дом Небесного Отца.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95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Ожидая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, ожидая,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Как 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бы долго ни казалось,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Но Он придёт,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ас 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с Собой возьмёт,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Чтоб и мы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были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ам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, где Он!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7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Ожидая, ожидая,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Как 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бы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долго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казалось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mr-IN" sz="48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ru-RU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Он придёт, нас возьмёт,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Чтоб и мы были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ам 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где Он!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562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8539</TotalTime>
  <Words>148</Words>
  <Application>Microsoft Macintosh PowerPoint</Application>
  <PresentationFormat>On-screen Show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240</cp:revision>
  <dcterms:created xsi:type="dcterms:W3CDTF">2016-09-02T12:17:38Z</dcterms:created>
  <dcterms:modified xsi:type="dcterms:W3CDTF">2020-11-12T09:55:23Z</dcterms:modified>
</cp:coreProperties>
</file>