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69" r:id="rId3"/>
    <p:sldId id="267" r:id="rId4"/>
    <p:sldId id="270" r:id="rId5"/>
    <p:sldId id="277" r:id="rId6"/>
    <p:sldId id="272" r:id="rId7"/>
    <p:sldId id="278" r:id="rId8"/>
    <p:sldId id="274" r:id="rId9"/>
    <p:sldId id="279" r:id="rId10"/>
    <p:sldId id="276" r:id="rId11"/>
    <p:sldId id="280"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55"/>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095470" y="552450"/>
            <a:ext cx="730614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Что сеял ты, друг мой, весною?</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764" y="159167"/>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81648" y="222993"/>
            <a:ext cx="8238235" cy="38270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Придёт день – </a:t>
            </a:r>
            <a:r>
              <a:rPr lang="ru-RU" sz="4000" b="1" dirty="0" smtClean="0">
                <a:solidFill>
                  <a:schemeClr val="tx2">
                    <a:lumMod val="50000"/>
                  </a:schemeClr>
                </a:solidFill>
                <a:latin typeface="Arial" panose="020B0604020202020204" pitchFamily="34" charset="0"/>
                <a:cs typeface="Arial" panose="020B0604020202020204" pitchFamily="34" charset="0"/>
              </a:rPr>
              <a:t>увидим мы</a:t>
            </a:r>
          </a:p>
          <a:p>
            <a:pPr algn="l">
              <a:lnSpc>
                <a:spcPct val="130000"/>
              </a:lnSpc>
            </a:pPr>
            <a:r>
              <a:rPr lang="ru-RU" sz="4000" b="1" dirty="0" smtClean="0">
                <a:solidFill>
                  <a:schemeClr val="tx2">
                    <a:lumMod val="50000"/>
                  </a:schemeClr>
                </a:solidFill>
                <a:latin typeface="Arial" panose="020B0604020202020204" pitchFamily="34" charset="0"/>
                <a:cs typeface="Arial" panose="020B0604020202020204" pitchFamily="34" charset="0"/>
              </a:rPr>
              <a:t>В</a:t>
            </a:r>
            <a:r>
              <a:rPr lang="ru-RU" sz="4000" b="1" dirty="0" smtClean="0">
                <a:solidFill>
                  <a:schemeClr val="tx2">
                    <a:lumMod val="50000"/>
                  </a:schemeClr>
                </a:solidFill>
                <a:latin typeface="Arial" panose="020B0604020202020204" pitchFamily="34" charset="0"/>
                <a:cs typeface="Arial" panose="020B0604020202020204" pitchFamily="34" charset="0"/>
              </a:rPr>
              <a:t> небе спасённых</a:t>
            </a:r>
            <a:r>
              <a:rPr lang="ru-RU" sz="4000" b="1" dirty="0">
                <a:solidFill>
                  <a:schemeClr val="tx2">
                    <a:lumMod val="50000"/>
                  </a:schemeClr>
                </a:solidFill>
                <a:latin typeface="Arial" panose="020B0604020202020204" pitchFamily="34" charset="0"/>
                <a:cs typeface="Arial" panose="020B0604020202020204" pitchFamily="34" charset="0"/>
              </a:rPr>
              <a:t>,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С</a:t>
            </a:r>
            <a:r>
              <a:rPr lang="ru-RU" sz="4000" b="1" dirty="0" smtClean="0">
                <a:solidFill>
                  <a:schemeClr val="tx2">
                    <a:lumMod val="50000"/>
                  </a:schemeClr>
                </a:solidFill>
                <a:latin typeface="Arial" panose="020B0604020202020204" pitchFamily="34" charset="0"/>
                <a:cs typeface="Arial" panose="020B0604020202020204" pitchFamily="34" charset="0"/>
              </a:rPr>
              <a:t>частливых </a:t>
            </a:r>
            <a:r>
              <a:rPr lang="ru-RU" sz="4000" b="1" dirty="0">
                <a:solidFill>
                  <a:schemeClr val="tx2">
                    <a:lumMod val="50000"/>
                  </a:schemeClr>
                </a:solidFill>
                <a:latin typeface="Arial" panose="020B0604020202020204" pitchFamily="34" charset="0"/>
                <a:cs typeface="Arial" panose="020B0604020202020204" pitchFamily="34" charset="0"/>
              </a:rPr>
              <a:t>людей – </a:t>
            </a: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Великую жатву спасенья…</a:t>
            </a: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О, сей неустанно, друг, сей!</a:t>
            </a:r>
          </a:p>
        </p:txBody>
      </p:sp>
    </p:spTree>
    <p:extLst>
      <p:ext uri="{BB962C8B-B14F-4D97-AF65-F5344CB8AC3E}">
        <p14:creationId xmlns:p14="http://schemas.microsoft.com/office/powerpoint/2010/main" val="1180352364"/>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082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7087" y="189893"/>
            <a:ext cx="7360279" cy="4502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000" dirty="0">
                <a:solidFill>
                  <a:srgbClr val="6A6A6A"/>
                </a:solidFill>
                <a:latin typeface="Arial" panose="020B0604020202020204" pitchFamily="34" charset="0"/>
                <a:cs typeface="Arial" panose="020B0604020202020204" pitchFamily="34" charset="0"/>
              </a:rPr>
              <a:t>Припев</a:t>
            </a:r>
            <a:r>
              <a:rPr lang="ru-RU" sz="3000" dirty="0" smtClean="0">
                <a:solidFill>
                  <a:srgbClr val="6A6A6A"/>
                </a:solidFill>
                <a:latin typeface="Arial" panose="020B0604020202020204" pitchFamily="34" charset="0"/>
                <a:cs typeface="Arial" panose="020B0604020202020204" pitchFamily="34" charset="0"/>
              </a:rPr>
              <a:t>:</a:t>
            </a:r>
          </a:p>
          <a:p>
            <a:pPr algn="l">
              <a:lnSpc>
                <a:spcPct val="90000"/>
              </a:lnSpc>
            </a:pPr>
            <a:endParaRPr lang="ru-RU" sz="3000" dirty="0">
              <a:solidFill>
                <a:srgbClr val="6A6A6A"/>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Сей доброе семя всегда – </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во имя Христа),</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День жатвы придёт, </a:t>
            </a:r>
          </a:p>
          <a:p>
            <a:pPr algn="l"/>
            <a:r>
              <a:rPr lang="ru-RU" sz="4000" b="1" dirty="0">
                <a:solidFill>
                  <a:schemeClr val="tx2">
                    <a:lumMod val="50000"/>
                  </a:schemeClr>
                </a:solidFill>
                <a:latin typeface="Arial" panose="020B0604020202020204" pitchFamily="34" charset="0"/>
                <a:cs typeface="Arial" panose="020B0604020202020204" pitchFamily="34" charset="0"/>
              </a:rPr>
              <a:t>				не замедлит!</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p:txBody>
      </p:sp>
    </p:spTree>
    <p:extLst>
      <p:ext uri="{BB962C8B-B14F-4D97-AF65-F5344CB8AC3E}">
        <p14:creationId xmlns:p14="http://schemas.microsoft.com/office/powerpoint/2010/main" val="22527461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39295" y="329649"/>
            <a:ext cx="8422424" cy="383673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Что сеял ты, друг мой, весною?</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Не злаков ли хлебных зерно?</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Колосьев волной золотою</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Покрыто всё поле твоё.</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082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7087" y="189893"/>
            <a:ext cx="7360279" cy="4502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000" dirty="0">
                <a:solidFill>
                  <a:srgbClr val="6A6A6A"/>
                </a:solidFill>
                <a:latin typeface="Arial" panose="020B0604020202020204" pitchFamily="34" charset="0"/>
                <a:cs typeface="Arial" panose="020B0604020202020204" pitchFamily="34" charset="0"/>
              </a:rPr>
              <a:t>Припев</a:t>
            </a:r>
            <a:r>
              <a:rPr lang="ru-RU" sz="3000" dirty="0" smtClean="0">
                <a:solidFill>
                  <a:srgbClr val="6A6A6A"/>
                </a:solidFill>
                <a:latin typeface="Arial" panose="020B0604020202020204" pitchFamily="34" charset="0"/>
                <a:cs typeface="Arial" panose="020B0604020202020204" pitchFamily="34" charset="0"/>
              </a:rPr>
              <a:t>:</a:t>
            </a:r>
          </a:p>
          <a:p>
            <a:pPr algn="l">
              <a:lnSpc>
                <a:spcPct val="90000"/>
              </a:lnSpc>
            </a:pPr>
            <a:endParaRPr lang="ru-RU" sz="3000" dirty="0">
              <a:solidFill>
                <a:srgbClr val="6A6A6A"/>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Сей доброе семя всегда – </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во имя Христа),</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День жатвы придёт, </a:t>
            </a:r>
          </a:p>
          <a:p>
            <a:pPr algn="l"/>
            <a:r>
              <a:rPr lang="ru-RU" sz="4000" b="1" dirty="0">
                <a:solidFill>
                  <a:schemeClr val="tx2">
                    <a:lumMod val="50000"/>
                  </a:schemeClr>
                </a:solidFill>
                <a:latin typeface="Arial" panose="020B0604020202020204" pitchFamily="34" charset="0"/>
                <a:cs typeface="Arial" panose="020B0604020202020204" pitchFamily="34" charset="0"/>
              </a:rPr>
              <a:t>				не замедлит!</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39811" y="329649"/>
            <a:ext cx="8277012" cy="383673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А рядом – о, страшное поле – </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Не враг ли посеял там зло?</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Колючей, опасной травою</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Так густо оно заросло.</a:t>
            </a:r>
          </a:p>
        </p:txBody>
      </p:sp>
    </p:spTree>
    <p:extLst>
      <p:ext uri="{BB962C8B-B14F-4D97-AF65-F5344CB8AC3E}">
        <p14:creationId xmlns:p14="http://schemas.microsoft.com/office/powerpoint/2010/main" val="345257903"/>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082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7087" y="189893"/>
            <a:ext cx="7360279" cy="4502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000" dirty="0">
                <a:solidFill>
                  <a:srgbClr val="6A6A6A"/>
                </a:solidFill>
                <a:latin typeface="Arial" panose="020B0604020202020204" pitchFamily="34" charset="0"/>
                <a:cs typeface="Arial" panose="020B0604020202020204" pitchFamily="34" charset="0"/>
              </a:rPr>
              <a:t>Припев</a:t>
            </a:r>
            <a:r>
              <a:rPr lang="ru-RU" sz="3000" dirty="0" smtClean="0">
                <a:solidFill>
                  <a:srgbClr val="6A6A6A"/>
                </a:solidFill>
                <a:latin typeface="Arial" panose="020B0604020202020204" pitchFamily="34" charset="0"/>
                <a:cs typeface="Arial" panose="020B0604020202020204" pitchFamily="34" charset="0"/>
              </a:rPr>
              <a:t>:</a:t>
            </a:r>
          </a:p>
          <a:p>
            <a:pPr algn="l">
              <a:lnSpc>
                <a:spcPct val="90000"/>
              </a:lnSpc>
            </a:pPr>
            <a:endParaRPr lang="ru-RU" sz="3000" dirty="0">
              <a:solidFill>
                <a:srgbClr val="6A6A6A"/>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Сей доброе семя всегда – </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во имя Христа),</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День жатвы придёт, </a:t>
            </a:r>
          </a:p>
          <a:p>
            <a:pPr algn="l"/>
            <a:r>
              <a:rPr lang="ru-RU" sz="4000" b="1" dirty="0">
                <a:solidFill>
                  <a:schemeClr val="tx2">
                    <a:lumMod val="50000"/>
                  </a:schemeClr>
                </a:solidFill>
                <a:latin typeface="Arial" panose="020B0604020202020204" pitchFamily="34" charset="0"/>
                <a:cs typeface="Arial" panose="020B0604020202020204" pitchFamily="34" charset="0"/>
              </a:rPr>
              <a:t>				не замедлит!</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p:txBody>
      </p:sp>
    </p:spTree>
    <p:extLst>
      <p:ext uri="{BB962C8B-B14F-4D97-AF65-F5344CB8AC3E}">
        <p14:creationId xmlns:p14="http://schemas.microsoft.com/office/powerpoint/2010/main" val="22527461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20971" y="408747"/>
            <a:ext cx="804074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Что сеял на поле ты жизни – </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Любовь или злую вражду?</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Взойдёт твой посев и созреет,</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И примешь награду свою.</a:t>
            </a:r>
          </a:p>
        </p:txBody>
      </p:sp>
    </p:spTree>
    <p:extLst>
      <p:ext uri="{BB962C8B-B14F-4D97-AF65-F5344CB8AC3E}">
        <p14:creationId xmlns:p14="http://schemas.microsoft.com/office/powerpoint/2010/main" val="157934381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082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7087" y="189893"/>
            <a:ext cx="7360279" cy="4502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000" dirty="0">
                <a:solidFill>
                  <a:srgbClr val="6A6A6A"/>
                </a:solidFill>
                <a:latin typeface="Arial" panose="020B0604020202020204" pitchFamily="34" charset="0"/>
                <a:cs typeface="Arial" panose="020B0604020202020204" pitchFamily="34" charset="0"/>
              </a:rPr>
              <a:t>Припев</a:t>
            </a:r>
            <a:r>
              <a:rPr lang="ru-RU" sz="3000" dirty="0" smtClean="0">
                <a:solidFill>
                  <a:srgbClr val="6A6A6A"/>
                </a:solidFill>
                <a:latin typeface="Arial" panose="020B0604020202020204" pitchFamily="34" charset="0"/>
                <a:cs typeface="Arial" panose="020B0604020202020204" pitchFamily="34" charset="0"/>
              </a:rPr>
              <a:t>:</a:t>
            </a:r>
          </a:p>
          <a:p>
            <a:pPr algn="l">
              <a:lnSpc>
                <a:spcPct val="90000"/>
              </a:lnSpc>
            </a:pPr>
            <a:endParaRPr lang="ru-RU" sz="3000" dirty="0">
              <a:solidFill>
                <a:srgbClr val="6A6A6A"/>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Сей доброе семя всегда – </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во имя Христа),</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День жатвы придёт, </a:t>
            </a:r>
          </a:p>
          <a:p>
            <a:pPr algn="l"/>
            <a:r>
              <a:rPr lang="ru-RU" sz="4000" b="1" dirty="0">
                <a:solidFill>
                  <a:schemeClr val="tx2">
                    <a:lumMod val="50000"/>
                  </a:schemeClr>
                </a:solidFill>
                <a:latin typeface="Arial" panose="020B0604020202020204" pitchFamily="34" charset="0"/>
                <a:cs typeface="Arial" panose="020B0604020202020204" pitchFamily="34" charset="0"/>
              </a:rPr>
              <a:t>				не замедлит!</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p:txBody>
      </p:sp>
    </p:spTree>
    <p:extLst>
      <p:ext uri="{BB962C8B-B14F-4D97-AF65-F5344CB8AC3E}">
        <p14:creationId xmlns:p14="http://schemas.microsoft.com/office/powerpoint/2010/main" val="22527461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1036" y="236732"/>
            <a:ext cx="8218847" cy="384238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Посеем Учителя Слово – </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Великое слово любви,</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О жертве Его всем расскажем,</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О пролитой Агнцем крови.</a:t>
            </a:r>
          </a:p>
        </p:txBody>
      </p:sp>
    </p:spTree>
    <p:extLst>
      <p:ext uri="{BB962C8B-B14F-4D97-AF65-F5344CB8AC3E}">
        <p14:creationId xmlns:p14="http://schemas.microsoft.com/office/powerpoint/2010/main" val="47827187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9082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7087" y="189893"/>
            <a:ext cx="7360279" cy="4502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000" dirty="0">
                <a:solidFill>
                  <a:srgbClr val="6A6A6A"/>
                </a:solidFill>
                <a:latin typeface="Arial" panose="020B0604020202020204" pitchFamily="34" charset="0"/>
                <a:cs typeface="Arial" panose="020B0604020202020204" pitchFamily="34" charset="0"/>
              </a:rPr>
              <a:t>Припев</a:t>
            </a:r>
            <a:r>
              <a:rPr lang="ru-RU" sz="3000" dirty="0" smtClean="0">
                <a:solidFill>
                  <a:srgbClr val="6A6A6A"/>
                </a:solidFill>
                <a:latin typeface="Arial" panose="020B0604020202020204" pitchFamily="34" charset="0"/>
                <a:cs typeface="Arial" panose="020B0604020202020204" pitchFamily="34" charset="0"/>
              </a:rPr>
              <a:t>:</a:t>
            </a:r>
          </a:p>
          <a:p>
            <a:pPr algn="l">
              <a:lnSpc>
                <a:spcPct val="90000"/>
              </a:lnSpc>
            </a:pPr>
            <a:endParaRPr lang="ru-RU" sz="3000" dirty="0">
              <a:solidFill>
                <a:srgbClr val="6A6A6A"/>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Сей доброе семя всегда – </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во имя Христа),</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bg2">
                    <a:lumMod val="50000"/>
                  </a:schemeClr>
                </a:solidFill>
                <a:latin typeface="Arial" panose="020B0604020202020204" pitchFamily="34" charset="0"/>
                <a:cs typeface="Arial" panose="020B0604020202020204" pitchFamily="34" charset="0"/>
              </a:rPr>
              <a:t>(</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муж.</a:t>
            </a:r>
            <a:r>
              <a:rPr lang="en-US" sz="4000" b="1" dirty="0">
                <a:solidFill>
                  <a:schemeClr val="bg2">
                    <a:lumMod val="50000"/>
                  </a:schemeClr>
                </a:solidFill>
                <a:latin typeface="Arial" panose="020B0604020202020204" pitchFamily="34" charset="0"/>
                <a:cs typeface="Arial" panose="020B0604020202020204" pitchFamily="34" charset="0"/>
              </a:rPr>
              <a:t>]</a:t>
            </a:r>
            <a:r>
              <a:rPr lang="ru-RU" sz="4000" b="1" dirty="0">
                <a:solidFill>
                  <a:schemeClr val="bg2">
                    <a:lumMod val="50000"/>
                  </a:schemeClr>
                </a:solidFill>
                <a:latin typeface="Arial" panose="020B0604020202020204" pitchFamily="34" charset="0"/>
                <a:cs typeface="Arial" panose="020B0604020202020204" pitchFamily="34" charset="0"/>
              </a:rPr>
              <a:t> посеял тогда).</a:t>
            </a:r>
          </a:p>
          <a:p>
            <a:pPr algn="l"/>
            <a:r>
              <a:rPr lang="ru-RU" sz="4000" b="1" dirty="0">
                <a:solidFill>
                  <a:schemeClr val="tx2">
                    <a:lumMod val="50000"/>
                  </a:schemeClr>
                </a:solidFill>
                <a:latin typeface="Arial" panose="020B0604020202020204" pitchFamily="34" charset="0"/>
                <a:cs typeface="Arial" panose="020B0604020202020204" pitchFamily="34" charset="0"/>
              </a:rPr>
              <a:t>День жатвы придёт, </a:t>
            </a:r>
          </a:p>
          <a:p>
            <a:pPr algn="l"/>
            <a:r>
              <a:rPr lang="ru-RU" sz="4000" b="1" dirty="0">
                <a:solidFill>
                  <a:schemeClr val="tx2">
                    <a:lumMod val="50000"/>
                  </a:schemeClr>
                </a:solidFill>
                <a:latin typeface="Arial" panose="020B0604020202020204" pitchFamily="34" charset="0"/>
                <a:cs typeface="Arial" panose="020B0604020202020204" pitchFamily="34" charset="0"/>
              </a:rPr>
              <a:t>				не замедлит!</a:t>
            </a:r>
          </a:p>
          <a:p>
            <a:pPr algn="l"/>
            <a:r>
              <a:rPr lang="ru-RU" sz="4000" b="1" dirty="0">
                <a:solidFill>
                  <a:schemeClr val="tx2">
                    <a:lumMod val="50000"/>
                  </a:schemeClr>
                </a:solidFill>
                <a:latin typeface="Arial" panose="020B0604020202020204" pitchFamily="34" charset="0"/>
                <a:cs typeface="Arial" panose="020B0604020202020204" pitchFamily="34" charset="0"/>
              </a:rPr>
              <a:t>Пожнёшь, что посеял, тогда.</a:t>
            </a:r>
          </a:p>
        </p:txBody>
      </p:sp>
    </p:spTree>
    <p:extLst>
      <p:ext uri="{BB962C8B-B14F-4D97-AF65-F5344CB8AC3E}">
        <p14:creationId xmlns:p14="http://schemas.microsoft.com/office/powerpoint/2010/main" val="22527461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1011</TotalTime>
  <Words>153</Words>
  <Application>Microsoft Macintosh PowerPoint</Application>
  <PresentationFormat>On-screen Show (16:9)</PresentationFormat>
  <Paragraphs>66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2020-11-12T14:47:44Z</dcterms:modified>
</cp:coreProperties>
</file>