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44" r:id="rId4"/>
    <p:sldId id="1052" r:id="rId5"/>
    <p:sldId id="1053" r:id="rId6"/>
    <p:sldId id="1054" r:id="rId7"/>
    <p:sldId id="1055" r:id="rId8"/>
    <p:sldId id="1056" r:id="rId9"/>
    <p:sldId id="1057" r:id="rId10"/>
    <p:sldId id="1058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Юноши, слышите ль?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унывайте, всё побеждайте,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унывайте, всё побеждайте</a:t>
            </a: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Рассейте в людях неверья тьму.</a:t>
            </a:r>
          </a:p>
          <a:p>
            <a:r>
              <a:rPr lang="en-US" sz="45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Рассейте в людях неверья тьму.</a:t>
            </a:r>
          </a:p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8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65965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Юноши,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лышите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ль голос Бога,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труду на ниве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 зовёт.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поспешите,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Нему придите – 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много, 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вас ждёт!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100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500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Юные силы вплоть до могилы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 вплоть до могилы</a:t>
            </a:r>
          </a:p>
          <a:p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Отдайте Богу вы своему.</a:t>
            </a:r>
          </a:p>
          <a:p>
            <a:r>
              <a:rPr lang="en-US" sz="45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Отдайте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вы своему</a:t>
            </a: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унывайте, всё побеждайте,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унывайте, всё побеждайте</a:t>
            </a: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Рассейте в людях неверья тьму.</a:t>
            </a:r>
          </a:p>
          <a:p>
            <a:r>
              <a:rPr lang="en-US" sz="45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Рассейте в людях неверья тьму</a:t>
            </a: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2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32656"/>
            <a:ext cx="9289032" cy="50405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 благодати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юдям несите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их зовите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Христу прийти,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Ласковым словом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удьте готовы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утруждённых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тешить вы!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100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500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Юные силы вплоть до могилы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 вплоть до могилы</a:t>
            </a:r>
          </a:p>
          <a:p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Отдайте Богу вы своему.</a:t>
            </a:r>
          </a:p>
          <a:p>
            <a:r>
              <a:rPr lang="en-US" sz="45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Отдайте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вы своему.</a:t>
            </a:r>
          </a:p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4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унывайте, всё побеждайте,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унывайте, всё побеждайте</a:t>
            </a: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Рассейте в людях неверья тьму.</a:t>
            </a:r>
          </a:p>
          <a:p>
            <a:r>
              <a:rPr lang="en-US" sz="45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Рассейте в людях неверья тьму.</a:t>
            </a:r>
          </a:p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8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32656"/>
            <a:ext cx="9289032" cy="43924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Дружной 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семьёю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тропою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Идите смело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все вперёд!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брачных чертогах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вятого Бога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все труды 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Награда вас ждёт.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1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100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500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Юные силы вплоть до могилы</a:t>
            </a:r>
          </a:p>
          <a:p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Юные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 вплоть до могилы</a:t>
            </a:r>
          </a:p>
          <a:p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Отдайте Богу вы своему.</a:t>
            </a:r>
          </a:p>
          <a:p>
            <a:r>
              <a:rPr lang="en-US" sz="45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</a:t>
            </a:r>
            <a:r>
              <a:rPr lang="ru-RU" sz="4000" b="1" spc="-150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spc="-150" dirty="0" smtClean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000" b="1" spc="-150" dirty="0" smtClean="0">
              <a:solidFill>
                <a:srgbClr val="6A6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Отдайте </a:t>
            </a: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вы своему.</a:t>
            </a:r>
          </a:p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67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8465</TotalTime>
  <Words>289</Words>
  <Application>Microsoft Macintosh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238</cp:revision>
  <dcterms:created xsi:type="dcterms:W3CDTF">2016-09-02T12:17:38Z</dcterms:created>
  <dcterms:modified xsi:type="dcterms:W3CDTF">2020-11-12T15:55:53Z</dcterms:modified>
</cp:coreProperties>
</file>