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4" r:id="rId4"/>
    <p:sldId id="267" r:id="rId5"/>
    <p:sldId id="270" r:id="rId6"/>
    <p:sldId id="275" r:id="rId7"/>
    <p:sldId id="277" r:id="rId8"/>
    <p:sldId id="272" r:id="rId9"/>
    <p:sldId id="276" r:id="rId10"/>
    <p:sldId id="278"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Все к </a:t>
            </a: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труду!</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42873"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12287" y="480774"/>
            <a:ext cx="763171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dirty="0" smtClean="0">
                <a:solidFill>
                  <a:schemeClr val="tx2">
                    <a:lumMod val="50000"/>
                  </a:schemeClr>
                </a:solidFill>
                <a:latin typeface="Arial" panose="020B0604020202020204" pitchFamily="34" charset="0"/>
                <a:cs typeface="Arial" panose="020B0604020202020204" pitchFamily="34" charset="0"/>
              </a:rPr>
              <a:t>Братья</a:t>
            </a:r>
            <a:r>
              <a:rPr lang="ru-RU" sz="4000" b="1" dirty="0">
                <a:solidFill>
                  <a:schemeClr val="tx2">
                    <a:lumMod val="50000"/>
                  </a:schemeClr>
                </a:solidFill>
                <a:latin typeface="Arial" panose="020B0604020202020204" pitchFamily="34" charset="0"/>
                <a:cs typeface="Arial" panose="020B0604020202020204" pitchFamily="34" charset="0"/>
              </a:rPr>
              <a:t>, бодрей трудитесь,</a:t>
            </a:r>
            <a:br>
              <a:rPr lang="ru-RU" sz="4000" b="1" dirty="0">
                <a:solidFill>
                  <a:schemeClr val="tx2">
                    <a:lumMod val="50000"/>
                  </a:schemeClr>
                </a:solidFill>
                <a:latin typeface="Arial" panose="020B0604020202020204" pitchFamily="34" charset="0"/>
                <a:cs typeface="Arial" panose="020B0604020202020204" pitchFamily="34" charset="0"/>
              </a:rPr>
            </a:br>
            <a:r>
              <a:rPr lang="ru-RU" sz="4000" b="1" dirty="0">
                <a:solidFill>
                  <a:schemeClr val="tx2">
                    <a:lumMod val="50000"/>
                  </a:schemeClr>
                </a:solidFill>
                <a:latin typeface="Arial" panose="020B0604020202020204" pitchFamily="34" charset="0"/>
                <a:cs typeface="Arial" panose="020B0604020202020204" pitchFamily="34" charset="0"/>
              </a:rPr>
              <a:t>Скоро Господь придёт</a:t>
            </a:r>
            <a:r>
              <a:rPr lang="ru-RU" sz="4000" b="1" dirty="0" smtClean="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smtClean="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придёт)</a:t>
            </a:r>
          </a:p>
          <a:p>
            <a:pPr algn="l"/>
            <a:r>
              <a:rPr lang="ru-RU" sz="4000" b="1" dirty="0">
                <a:solidFill>
                  <a:schemeClr val="tx2">
                    <a:lumMod val="50000"/>
                  </a:schemeClr>
                </a:solidFill>
                <a:latin typeface="Arial" panose="020B0604020202020204" pitchFamily="34" charset="0"/>
                <a:cs typeface="Arial" panose="020B0604020202020204" pitchFamily="34" charset="0"/>
              </a:rPr>
              <a:t>За трудом для Бога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smtClean="0">
                <a:solidFill>
                  <a:schemeClr val="tx2">
                    <a:lumMod val="50000"/>
                  </a:schemeClr>
                </a:solidFill>
                <a:latin typeface="Arial" panose="020B0604020202020204" pitchFamily="34" charset="0"/>
                <a:cs typeface="Arial" panose="020B0604020202020204" pitchFamily="34" charset="0"/>
              </a:rPr>
              <a:t>			и </a:t>
            </a:r>
            <a:r>
              <a:rPr lang="ru-RU" sz="4000" b="1" dirty="0">
                <a:solidFill>
                  <a:schemeClr val="tx2">
                    <a:lumMod val="50000"/>
                  </a:schemeClr>
                </a:solidFill>
                <a:latin typeface="Arial" panose="020B0604020202020204" pitchFamily="34" charset="0"/>
                <a:cs typeface="Arial" panose="020B0604020202020204" pitchFamily="34" charset="0"/>
              </a:rPr>
              <a:t>ближних</a:t>
            </a:r>
          </a:p>
          <a:p>
            <a:pPr algn="l"/>
            <a:r>
              <a:rPr lang="ru-RU" sz="4000" b="1" dirty="0">
                <a:solidFill>
                  <a:schemeClr val="tx2">
                    <a:lumMod val="50000"/>
                  </a:schemeClr>
                </a:solidFill>
                <a:latin typeface="Arial" panose="020B0604020202020204" pitchFamily="34" charset="0"/>
                <a:cs typeface="Arial" panose="020B0604020202020204" pitchFamily="34" charset="0"/>
              </a:rPr>
              <a:t>Нас радостный отдых ждёт!</a:t>
            </a:r>
          </a:p>
        </p:txBody>
      </p:sp>
    </p:spTree>
    <p:extLst>
      <p:ext uri="{BB962C8B-B14F-4D97-AF65-F5344CB8AC3E}">
        <p14:creationId xmlns:p14="http://schemas.microsoft.com/office/powerpoint/2010/main" val="1924568993"/>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236" y="508220"/>
            <a:ext cx="8575273" cy="36140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Все к труду, все к труду!</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Вы – Господень народ,</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Слышите ль Божий глас,</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Что к </a:t>
            </a:r>
            <a:r>
              <a:rPr lang="ru-RU" sz="4400" b="1" dirty="0" smtClean="0">
                <a:solidFill>
                  <a:schemeClr val="tx2">
                    <a:lumMod val="50000"/>
                  </a:schemeClr>
                </a:solidFill>
                <a:latin typeface="Arial" panose="020B0604020202020204" pitchFamily="34" charset="0"/>
                <a:cs typeface="Arial" panose="020B0604020202020204" pitchFamily="34" charset="0"/>
              </a:rPr>
              <a:t>труду </a:t>
            </a:r>
            <a:r>
              <a:rPr lang="ru-RU" sz="4400" b="1" dirty="0">
                <a:solidFill>
                  <a:schemeClr val="tx2">
                    <a:lumMod val="50000"/>
                  </a:schemeClr>
                </a:solidFill>
                <a:latin typeface="Arial" panose="020B0604020202020204" pitchFamily="34" charset="0"/>
                <a:cs typeface="Arial" panose="020B0604020202020204" pitchFamily="34" charset="0"/>
              </a:rPr>
              <a:t>нас зовёт?</a:t>
            </a:r>
          </a:p>
          <a:p>
            <a:pPr algn="l">
              <a:lnSpc>
                <a:spcPct val="120000"/>
              </a:lnSpc>
            </a:pPr>
            <a:endParaRPr lang="ru-RU" sz="44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97460" y="362780"/>
            <a:ext cx="8575273" cy="36140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smtClean="0">
                <a:solidFill>
                  <a:schemeClr val="tx2">
                    <a:lumMod val="50000"/>
                  </a:schemeClr>
                </a:solidFill>
                <a:latin typeface="Arial" panose="020B0604020202020204" pitchFamily="34" charset="0"/>
                <a:cs typeface="Arial" panose="020B0604020202020204" pitchFamily="34" charset="0"/>
              </a:rPr>
              <a:t>Время </a:t>
            </a:r>
            <a:r>
              <a:rPr lang="ru-RU" sz="4400" b="1" dirty="0">
                <a:solidFill>
                  <a:schemeClr val="tx2">
                    <a:lumMod val="50000"/>
                  </a:schemeClr>
                </a:solidFill>
                <a:latin typeface="Arial" panose="020B0604020202020204" pitchFamily="34" charset="0"/>
                <a:cs typeface="Arial" panose="020B0604020202020204" pitchFamily="34" charset="0"/>
              </a:rPr>
              <a:t>быстро летит,</a:t>
            </a:r>
          </a:p>
          <a:p>
            <a:pPr algn="l">
              <a:lnSpc>
                <a:spcPct val="120000"/>
              </a:lnSpc>
            </a:pPr>
            <a:r>
              <a:rPr lang="ru-RU" sz="4400" b="1" dirty="0" smtClean="0">
                <a:solidFill>
                  <a:schemeClr val="tx2">
                    <a:lumMod val="50000"/>
                  </a:schemeClr>
                </a:solidFill>
                <a:latin typeface="Arial" panose="020B0604020202020204" pitchFamily="34" charset="0"/>
                <a:cs typeface="Arial" panose="020B0604020202020204" pitchFamily="34" charset="0"/>
              </a:rPr>
              <a:t>Время</a:t>
            </a:r>
            <a:r>
              <a:rPr lang="ru-RU" sz="4400" b="1" dirty="0">
                <a:solidFill>
                  <a:schemeClr val="tx2">
                    <a:lumMod val="50000"/>
                  </a:schemeClr>
                </a:solidFill>
                <a:latin typeface="Arial" panose="020B0604020202020204" pitchFamily="34" charset="0"/>
                <a:cs typeface="Arial" panose="020B0604020202020204" pitchFamily="34" charset="0"/>
              </a:rPr>
              <a:t>, братья, не ждёт,</a:t>
            </a:r>
          </a:p>
          <a:p>
            <a:pPr algn="l">
              <a:lnSpc>
                <a:spcPct val="120000"/>
              </a:lnSpc>
            </a:pPr>
            <a:r>
              <a:rPr lang="ru-RU" sz="4400" b="1" dirty="0" smtClean="0">
                <a:solidFill>
                  <a:schemeClr val="tx2">
                    <a:lumMod val="50000"/>
                  </a:schemeClr>
                </a:solidFill>
                <a:latin typeface="Arial" panose="020B0604020202020204" pitchFamily="34" charset="0"/>
                <a:cs typeface="Arial" panose="020B0604020202020204" pitchFamily="34" charset="0"/>
              </a:rPr>
              <a:t>Скоро</a:t>
            </a:r>
            <a:r>
              <a:rPr lang="ru-RU" sz="4400" b="1" dirty="0">
                <a:solidFill>
                  <a:schemeClr val="tx2">
                    <a:lumMod val="50000"/>
                  </a:schemeClr>
                </a:solidFill>
                <a:latin typeface="Arial" panose="020B0604020202020204" pitchFamily="34" charset="0"/>
                <a:cs typeface="Arial" panose="020B0604020202020204" pitchFamily="34" charset="0"/>
              </a:rPr>
              <a:t>, скоро уже </a:t>
            </a:r>
          </a:p>
          <a:p>
            <a:pPr algn="l">
              <a:lnSpc>
                <a:spcPct val="120000"/>
              </a:lnSpc>
            </a:pPr>
            <a:r>
              <a:rPr lang="ru-RU" sz="4400" b="1" dirty="0" smtClean="0">
                <a:solidFill>
                  <a:schemeClr val="tx2">
                    <a:lumMod val="50000"/>
                  </a:schemeClr>
                </a:solidFill>
                <a:latin typeface="Arial" panose="020B0604020202020204" pitchFamily="34" charset="0"/>
                <a:cs typeface="Arial" panose="020B0604020202020204" pitchFamily="34" charset="0"/>
              </a:rPr>
              <a:t>Наш </a:t>
            </a:r>
            <a:r>
              <a:rPr lang="ru-RU" sz="4400" b="1" dirty="0">
                <a:solidFill>
                  <a:schemeClr val="tx2">
                    <a:lumMod val="50000"/>
                  </a:schemeClr>
                </a:solidFill>
                <a:latin typeface="Arial" panose="020B0604020202020204" pitchFamily="34" charset="0"/>
                <a:cs typeface="Arial" panose="020B0604020202020204" pitchFamily="34" charset="0"/>
              </a:rPr>
              <a:t>Спаситель придёт.</a:t>
            </a:r>
          </a:p>
        </p:txBody>
      </p:sp>
    </p:spTree>
    <p:extLst>
      <p:ext uri="{BB962C8B-B14F-4D97-AF65-F5344CB8AC3E}">
        <p14:creationId xmlns:p14="http://schemas.microsoft.com/office/powerpoint/2010/main" val="77708451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42873"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12287" y="480774"/>
            <a:ext cx="763171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dirty="0" smtClean="0">
                <a:solidFill>
                  <a:schemeClr val="tx2">
                    <a:lumMod val="50000"/>
                  </a:schemeClr>
                </a:solidFill>
                <a:latin typeface="Arial" panose="020B0604020202020204" pitchFamily="34" charset="0"/>
                <a:cs typeface="Arial" panose="020B0604020202020204" pitchFamily="34" charset="0"/>
              </a:rPr>
              <a:t>Братья</a:t>
            </a:r>
            <a:r>
              <a:rPr lang="ru-RU" sz="4000" b="1" dirty="0">
                <a:solidFill>
                  <a:schemeClr val="tx2">
                    <a:lumMod val="50000"/>
                  </a:schemeClr>
                </a:solidFill>
                <a:latin typeface="Arial" panose="020B0604020202020204" pitchFamily="34" charset="0"/>
                <a:cs typeface="Arial" panose="020B0604020202020204" pitchFamily="34" charset="0"/>
              </a:rPr>
              <a:t>, бодрей трудитесь,</a:t>
            </a:r>
            <a:br>
              <a:rPr lang="ru-RU" sz="4000" b="1" dirty="0">
                <a:solidFill>
                  <a:schemeClr val="tx2">
                    <a:lumMod val="50000"/>
                  </a:schemeClr>
                </a:solidFill>
                <a:latin typeface="Arial" panose="020B0604020202020204" pitchFamily="34" charset="0"/>
                <a:cs typeface="Arial" panose="020B0604020202020204" pitchFamily="34" charset="0"/>
              </a:rPr>
            </a:br>
            <a:r>
              <a:rPr lang="ru-RU" sz="4000" b="1" dirty="0">
                <a:solidFill>
                  <a:schemeClr val="tx2">
                    <a:lumMod val="50000"/>
                  </a:schemeClr>
                </a:solidFill>
                <a:latin typeface="Arial" panose="020B0604020202020204" pitchFamily="34" charset="0"/>
                <a:cs typeface="Arial" panose="020B0604020202020204" pitchFamily="34" charset="0"/>
              </a:rPr>
              <a:t>Скоро Господь придёт</a:t>
            </a:r>
            <a:r>
              <a:rPr lang="ru-RU" sz="4000" b="1" dirty="0" smtClean="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smtClean="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придёт)</a:t>
            </a:r>
          </a:p>
          <a:p>
            <a:pPr algn="l"/>
            <a:r>
              <a:rPr lang="ru-RU" sz="4000" b="1" dirty="0">
                <a:solidFill>
                  <a:schemeClr val="tx2">
                    <a:lumMod val="50000"/>
                  </a:schemeClr>
                </a:solidFill>
                <a:latin typeface="Arial" panose="020B0604020202020204" pitchFamily="34" charset="0"/>
                <a:cs typeface="Arial" panose="020B0604020202020204" pitchFamily="34" charset="0"/>
              </a:rPr>
              <a:t>За трудом для Бога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smtClean="0">
                <a:solidFill>
                  <a:schemeClr val="tx2">
                    <a:lumMod val="50000"/>
                  </a:schemeClr>
                </a:solidFill>
                <a:latin typeface="Arial" panose="020B0604020202020204" pitchFamily="34" charset="0"/>
                <a:cs typeface="Arial" panose="020B0604020202020204" pitchFamily="34" charset="0"/>
              </a:rPr>
              <a:t>			и </a:t>
            </a:r>
            <a:r>
              <a:rPr lang="ru-RU" sz="4000" b="1" dirty="0">
                <a:solidFill>
                  <a:schemeClr val="tx2">
                    <a:lumMod val="50000"/>
                  </a:schemeClr>
                </a:solidFill>
                <a:latin typeface="Arial" panose="020B0604020202020204" pitchFamily="34" charset="0"/>
                <a:cs typeface="Arial" panose="020B0604020202020204" pitchFamily="34" charset="0"/>
              </a:rPr>
              <a:t>ближних</a:t>
            </a:r>
          </a:p>
          <a:p>
            <a:pPr algn="l"/>
            <a:r>
              <a:rPr lang="ru-RU" sz="4000" b="1" dirty="0">
                <a:solidFill>
                  <a:schemeClr val="tx2">
                    <a:lumMod val="50000"/>
                  </a:schemeClr>
                </a:solidFill>
                <a:latin typeface="Arial" panose="020B0604020202020204" pitchFamily="34" charset="0"/>
                <a:cs typeface="Arial" panose="020B0604020202020204" pitchFamily="34" charset="0"/>
              </a:rPr>
              <a:t>Нас радостный отдых ждёт!</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3303" y="354919"/>
            <a:ext cx="824832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Все к труду, все к труду!</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Все таланты свои</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Положите на дело</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Господней любви</a:t>
            </a:r>
            <a:r>
              <a:rPr lang="ru-RU" sz="4400" b="1" dirty="0" smtClean="0">
                <a:solidFill>
                  <a:schemeClr val="tx2">
                    <a:lumMod val="50000"/>
                  </a:schemeClr>
                </a:solidFill>
                <a:latin typeface="Arial" panose="020B0604020202020204" pitchFamily="34" charset="0"/>
                <a:cs typeface="Arial" panose="020B0604020202020204" pitchFamily="34" charset="0"/>
              </a:rPr>
              <a:t>,</a:t>
            </a:r>
            <a:endParaRPr lang="ru-RU" sz="44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82085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55625" y="209479"/>
            <a:ext cx="83960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smtClean="0">
                <a:solidFill>
                  <a:schemeClr val="tx2">
                    <a:lumMod val="50000"/>
                  </a:schemeClr>
                </a:solidFill>
                <a:latin typeface="Arial" panose="020B0604020202020204" pitchFamily="34" charset="0"/>
                <a:cs typeface="Arial" panose="020B0604020202020204" pitchFamily="34" charset="0"/>
              </a:rPr>
              <a:t>Кто </a:t>
            </a:r>
            <a:r>
              <a:rPr lang="ru-RU" sz="4400" b="1" dirty="0">
                <a:solidFill>
                  <a:schemeClr val="tx2">
                    <a:lumMod val="50000"/>
                  </a:schemeClr>
                </a:solidFill>
                <a:latin typeface="Arial" panose="020B0604020202020204" pitchFamily="34" charset="0"/>
                <a:cs typeface="Arial" panose="020B0604020202020204" pitchFamily="34" charset="0"/>
              </a:rPr>
              <a:t>что может, </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Пусть в дар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Д</a:t>
            </a:r>
            <a:r>
              <a:rPr lang="ru-RU" sz="4400" b="1" dirty="0" smtClean="0">
                <a:solidFill>
                  <a:schemeClr val="tx2">
                    <a:lumMod val="50000"/>
                  </a:schemeClr>
                </a:solidFill>
                <a:latin typeface="Arial" panose="020B0604020202020204" pitchFamily="34" charset="0"/>
                <a:cs typeface="Arial" panose="020B0604020202020204" pitchFamily="34" charset="0"/>
              </a:rPr>
              <a:t>ля </a:t>
            </a:r>
            <a:r>
              <a:rPr lang="ru-RU" sz="4400" b="1" dirty="0">
                <a:solidFill>
                  <a:schemeClr val="tx2">
                    <a:lumMod val="50000"/>
                  </a:schemeClr>
                </a:solidFill>
                <a:latin typeface="Arial" panose="020B0604020202020204" pitchFamily="34" charset="0"/>
                <a:cs typeface="Arial" panose="020B0604020202020204" pitchFamily="34" charset="0"/>
              </a:rPr>
              <a:t>Христа </a:t>
            </a:r>
            <a:r>
              <a:rPr lang="ru-RU" sz="4400" b="1" dirty="0" smtClean="0">
                <a:solidFill>
                  <a:schemeClr val="tx2">
                    <a:lumMod val="50000"/>
                  </a:schemeClr>
                </a:solidFill>
                <a:latin typeface="Arial" panose="020B0604020202020204" pitchFamily="34" charset="0"/>
                <a:cs typeface="Arial" panose="020B0604020202020204" pitchFamily="34" charset="0"/>
              </a:rPr>
              <a:t>принесёт</a:t>
            </a:r>
            <a:r>
              <a:rPr lang="ru-RU" sz="4400" b="1"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И Он вскоре </a:t>
            </a:r>
            <a:endParaRPr lang="ru-RU" sz="4400" b="1" dirty="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О</a:t>
            </a:r>
            <a:r>
              <a:rPr lang="ru-RU" sz="4400" b="1" dirty="0" smtClean="0">
                <a:solidFill>
                  <a:schemeClr val="tx2">
                    <a:lumMod val="50000"/>
                  </a:schemeClr>
                </a:solidFill>
                <a:latin typeface="Arial" panose="020B0604020202020204" pitchFamily="34" charset="0"/>
                <a:cs typeface="Arial" panose="020B0604020202020204" pitchFamily="34" charset="0"/>
              </a:rPr>
              <a:t>бильную жатву пожнёт</a:t>
            </a:r>
            <a:r>
              <a:rPr lang="ru-RU" sz="4400" b="1" dirty="0">
                <a:solidFill>
                  <a:schemeClr val="tx2">
                    <a:lumMod val="50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5365193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42873"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12287" y="480774"/>
            <a:ext cx="763171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dirty="0" smtClean="0">
                <a:solidFill>
                  <a:schemeClr val="tx2">
                    <a:lumMod val="50000"/>
                  </a:schemeClr>
                </a:solidFill>
                <a:latin typeface="Arial" panose="020B0604020202020204" pitchFamily="34" charset="0"/>
                <a:cs typeface="Arial" panose="020B0604020202020204" pitchFamily="34" charset="0"/>
              </a:rPr>
              <a:t>Братья</a:t>
            </a:r>
            <a:r>
              <a:rPr lang="ru-RU" sz="4000" b="1" dirty="0">
                <a:solidFill>
                  <a:schemeClr val="tx2">
                    <a:lumMod val="50000"/>
                  </a:schemeClr>
                </a:solidFill>
                <a:latin typeface="Arial" panose="020B0604020202020204" pitchFamily="34" charset="0"/>
                <a:cs typeface="Arial" panose="020B0604020202020204" pitchFamily="34" charset="0"/>
              </a:rPr>
              <a:t>, бодрей трудитесь,</a:t>
            </a:r>
            <a:br>
              <a:rPr lang="ru-RU" sz="4000" b="1" dirty="0">
                <a:solidFill>
                  <a:schemeClr val="tx2">
                    <a:lumMod val="50000"/>
                  </a:schemeClr>
                </a:solidFill>
                <a:latin typeface="Arial" panose="020B0604020202020204" pitchFamily="34" charset="0"/>
                <a:cs typeface="Arial" panose="020B0604020202020204" pitchFamily="34" charset="0"/>
              </a:rPr>
            </a:br>
            <a:r>
              <a:rPr lang="ru-RU" sz="4000" b="1" dirty="0">
                <a:solidFill>
                  <a:schemeClr val="tx2">
                    <a:lumMod val="50000"/>
                  </a:schemeClr>
                </a:solidFill>
                <a:latin typeface="Arial" panose="020B0604020202020204" pitchFamily="34" charset="0"/>
                <a:cs typeface="Arial" panose="020B0604020202020204" pitchFamily="34" charset="0"/>
              </a:rPr>
              <a:t>Скоро Господь придёт</a:t>
            </a:r>
            <a:r>
              <a:rPr lang="ru-RU" sz="4000" b="1" dirty="0" smtClean="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smtClean="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придёт)</a:t>
            </a:r>
          </a:p>
          <a:p>
            <a:pPr algn="l"/>
            <a:r>
              <a:rPr lang="ru-RU" sz="4000" b="1" dirty="0">
                <a:solidFill>
                  <a:schemeClr val="tx2">
                    <a:lumMod val="50000"/>
                  </a:schemeClr>
                </a:solidFill>
                <a:latin typeface="Arial" panose="020B0604020202020204" pitchFamily="34" charset="0"/>
                <a:cs typeface="Arial" panose="020B0604020202020204" pitchFamily="34" charset="0"/>
              </a:rPr>
              <a:t>За трудом для Бога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smtClean="0">
                <a:solidFill>
                  <a:schemeClr val="tx2">
                    <a:lumMod val="50000"/>
                  </a:schemeClr>
                </a:solidFill>
                <a:latin typeface="Arial" panose="020B0604020202020204" pitchFamily="34" charset="0"/>
                <a:cs typeface="Arial" panose="020B0604020202020204" pitchFamily="34" charset="0"/>
              </a:rPr>
              <a:t>			и </a:t>
            </a:r>
            <a:r>
              <a:rPr lang="ru-RU" sz="4000" b="1" dirty="0">
                <a:solidFill>
                  <a:schemeClr val="tx2">
                    <a:lumMod val="50000"/>
                  </a:schemeClr>
                </a:solidFill>
                <a:latin typeface="Arial" panose="020B0604020202020204" pitchFamily="34" charset="0"/>
                <a:cs typeface="Arial" panose="020B0604020202020204" pitchFamily="34" charset="0"/>
              </a:rPr>
              <a:t>ближних</a:t>
            </a:r>
          </a:p>
          <a:p>
            <a:pPr algn="l"/>
            <a:r>
              <a:rPr lang="ru-RU" sz="4000" b="1" dirty="0">
                <a:solidFill>
                  <a:schemeClr val="tx2">
                    <a:lumMod val="50000"/>
                  </a:schemeClr>
                </a:solidFill>
                <a:latin typeface="Arial" panose="020B0604020202020204" pitchFamily="34" charset="0"/>
                <a:cs typeface="Arial" panose="020B0604020202020204" pitchFamily="34" charset="0"/>
              </a:rPr>
              <a:t>Нас радостный отдых ждёт!</a:t>
            </a:r>
          </a:p>
        </p:txBody>
      </p:sp>
    </p:spTree>
    <p:extLst>
      <p:ext uri="{BB962C8B-B14F-4D97-AF65-F5344CB8AC3E}">
        <p14:creationId xmlns:p14="http://schemas.microsoft.com/office/powerpoint/2010/main" val="1924568993"/>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29152" y="349353"/>
            <a:ext cx="824832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Все к труду, все к труду!</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Близок отдыха час,</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Что Христос приготовил </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На небе для нас</a:t>
            </a:r>
            <a:r>
              <a:rPr lang="ru-RU" sz="4400" b="1" dirty="0" smtClean="0">
                <a:solidFill>
                  <a:schemeClr val="tx2">
                    <a:lumMod val="50000"/>
                  </a:schemeClr>
                </a:solidFill>
                <a:latin typeface="Arial" panose="020B0604020202020204" pitchFamily="34" charset="0"/>
                <a:cs typeface="Arial" panose="020B0604020202020204" pitchFamily="34" charset="0"/>
              </a:rPr>
              <a:t>.</a:t>
            </a:r>
            <a:endParaRPr lang="ru-RU" sz="44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2548774"/>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29152" y="349353"/>
            <a:ext cx="824832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smtClean="0">
                <a:solidFill>
                  <a:schemeClr val="tx2">
                    <a:lumMod val="50000"/>
                  </a:schemeClr>
                </a:solidFill>
                <a:latin typeface="Arial" panose="020B0604020202020204" pitchFamily="34" charset="0"/>
                <a:cs typeface="Arial" panose="020B0604020202020204" pitchFamily="34" charset="0"/>
              </a:rPr>
              <a:t>Будьте </a:t>
            </a:r>
            <a:r>
              <a:rPr lang="ru-RU" sz="4400" b="1" dirty="0">
                <a:solidFill>
                  <a:schemeClr val="tx2">
                    <a:lumMod val="50000"/>
                  </a:schemeClr>
                </a:solidFill>
                <a:latin typeface="Arial" panose="020B0604020202020204" pitchFamily="34" charset="0"/>
                <a:cs typeface="Arial" panose="020B0604020202020204" pitchFamily="34" charset="0"/>
              </a:rPr>
              <a:t>бодры, друзья,</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Стойте в вере живой,</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Ждёт за труд тот святой</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Вас венец золотой.</a:t>
            </a:r>
          </a:p>
        </p:txBody>
      </p:sp>
    </p:spTree>
    <p:extLst>
      <p:ext uri="{BB962C8B-B14F-4D97-AF65-F5344CB8AC3E}">
        <p14:creationId xmlns:p14="http://schemas.microsoft.com/office/powerpoint/2010/main" val="355627160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1017</TotalTime>
  <Words>142</Words>
  <Application>Microsoft Macintosh PowerPoint</Application>
  <PresentationFormat>On-screen Show (16:9)</PresentationFormat>
  <Paragraphs>41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90</cp:revision>
  <dcterms:modified xsi:type="dcterms:W3CDTF">2020-11-12T15:43:32Z</dcterms:modified>
</cp:coreProperties>
</file>