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65" r:id="rId2"/>
    <p:sldId id="269" r:id="rId3"/>
    <p:sldId id="267" r:id="rId4"/>
    <p:sldId id="270" r:id="rId5"/>
    <p:sldId id="271" r:id="rId6"/>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131" d="100"/>
          <a:sy n="131" d="100"/>
        </p:scale>
        <p:origin x="-1648"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865014" y="718254"/>
            <a:ext cx="6346003"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Иди и действуй</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65319" y="451635"/>
            <a:ext cx="830788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000" b="1" dirty="0" smtClean="0">
                <a:solidFill>
                  <a:schemeClr val="tx2">
                    <a:lumMod val="50000"/>
                  </a:schemeClr>
                </a:solidFill>
                <a:latin typeface="Arial" panose="020B0604020202020204" pitchFamily="34" charset="0"/>
                <a:cs typeface="Arial" panose="020B0604020202020204" pitchFamily="34" charset="0"/>
              </a:rPr>
              <a:t>На </a:t>
            </a:r>
            <a:r>
              <a:rPr lang="ru-RU" sz="4000" b="1" dirty="0">
                <a:solidFill>
                  <a:schemeClr val="tx2">
                    <a:lumMod val="50000"/>
                  </a:schemeClr>
                </a:solidFill>
                <a:latin typeface="Arial" panose="020B0604020202020204" pitchFamily="34" charset="0"/>
                <a:cs typeface="Arial" panose="020B0604020202020204" pitchFamily="34" charset="0"/>
              </a:rPr>
              <a:t>поле нивы побелели,</a:t>
            </a:r>
          </a:p>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И голос трубный нас зовёт.</a:t>
            </a:r>
          </a:p>
          <a:p>
            <a:pPr algn="l">
              <a:lnSpc>
                <a:spcPct val="150000"/>
              </a:lnSpc>
            </a:pPr>
            <a:r>
              <a:rPr lang="ru-RU" sz="4000" b="1" dirty="0">
                <a:solidFill>
                  <a:schemeClr val="tx2">
                    <a:lumMod val="50000"/>
                  </a:schemeClr>
                </a:solidFill>
                <a:latin typeface="Arial" panose="020B0604020202020204" pitchFamily="34" charset="0"/>
                <a:cs typeface="Arial" panose="020B0604020202020204" pitchFamily="34" charset="0"/>
              </a:rPr>
              <a:t>Не промолчи, иди и действуй,</a:t>
            </a:r>
            <a:br>
              <a:rPr lang="ru-RU" sz="4000" b="1" dirty="0">
                <a:solidFill>
                  <a:schemeClr val="tx2">
                    <a:lumMod val="50000"/>
                  </a:schemeClr>
                </a:solidFill>
                <a:latin typeface="Arial" panose="020B0604020202020204" pitchFamily="34" charset="0"/>
                <a:cs typeface="Arial" panose="020B0604020202020204" pitchFamily="34" charset="0"/>
              </a:rPr>
            </a:br>
            <a:r>
              <a:rPr lang="ru-RU" sz="4000" b="1" dirty="0">
                <a:solidFill>
                  <a:schemeClr val="tx2">
                    <a:lumMod val="50000"/>
                  </a:schemeClr>
                </a:solidFill>
                <a:latin typeface="Arial" panose="020B0604020202020204" pitchFamily="34" charset="0"/>
                <a:cs typeface="Arial" panose="020B0604020202020204" pitchFamily="34" charset="0"/>
              </a:rPr>
              <a:t>И ты увидишь Духа плод.</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19903"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609228" y="480774"/>
            <a:ext cx="7576838"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600" spc="-150" dirty="0">
                <a:solidFill>
                  <a:schemeClr val="tx2">
                    <a:lumMod val="50000"/>
                  </a:schemeClr>
                </a:solidFill>
                <a:latin typeface="Arial" panose="020B0604020202020204" pitchFamily="34" charset="0"/>
                <a:cs typeface="Arial" panose="020B0604020202020204" pitchFamily="34" charset="0"/>
              </a:rPr>
              <a:t>Припев: </a:t>
            </a:r>
            <a:endParaRPr lang="ru-RU" sz="3600" spc="-150" dirty="0" smtClean="0">
              <a:solidFill>
                <a:schemeClr val="tx2">
                  <a:lumMod val="50000"/>
                </a:schemeClr>
              </a:solidFill>
              <a:latin typeface="Arial" panose="020B0604020202020204" pitchFamily="34" charset="0"/>
              <a:cs typeface="Arial" panose="020B0604020202020204" pitchFamily="34" charset="0"/>
            </a:endParaRPr>
          </a:p>
          <a:p>
            <a:pPr algn="l">
              <a:lnSpc>
                <a:spcPct val="90000"/>
              </a:lnSpc>
            </a:pPr>
            <a:endParaRPr lang="ru-RU" sz="2000" spc="-150" dirty="0">
              <a:solidFill>
                <a:schemeClr val="tx2">
                  <a:lumMod val="50000"/>
                </a:schemeClr>
              </a:solidFill>
              <a:latin typeface="Arial" panose="020B0604020202020204" pitchFamily="34" charset="0"/>
              <a:cs typeface="Arial" panose="020B0604020202020204" pitchFamily="34" charset="0"/>
            </a:endParaRPr>
          </a:p>
          <a:p>
            <a:pPr algn="l"/>
            <a:r>
              <a:rPr lang="ru-RU" sz="4000" b="1" spc="-150" dirty="0" smtClean="0">
                <a:solidFill>
                  <a:schemeClr val="tx2">
                    <a:lumMod val="50000"/>
                  </a:schemeClr>
                </a:solidFill>
                <a:latin typeface="Arial" panose="020B0604020202020204" pitchFamily="34" charset="0"/>
                <a:cs typeface="Arial" panose="020B0604020202020204" pitchFamily="34" charset="0"/>
              </a:rPr>
              <a:t>Смотри</a:t>
            </a:r>
            <a:r>
              <a:rPr lang="ru-RU" sz="4000" b="1" spc="-150" dirty="0">
                <a:solidFill>
                  <a:schemeClr val="tx2">
                    <a:lumMod val="50000"/>
                  </a:schemeClr>
                </a:solidFill>
                <a:latin typeface="Arial" panose="020B0604020202020204" pitchFamily="34" charset="0"/>
                <a:cs typeface="Arial" panose="020B0604020202020204" pitchFamily="34" charset="0"/>
              </a:rPr>
              <a:t>, учись, </a:t>
            </a:r>
            <a:endParaRPr lang="ru-RU" sz="4000" b="1" spc="-150" dirty="0" smtClean="0">
              <a:solidFill>
                <a:schemeClr val="tx2">
                  <a:lumMod val="50000"/>
                </a:schemeClr>
              </a:solidFill>
              <a:latin typeface="Arial" panose="020B0604020202020204" pitchFamily="34" charset="0"/>
              <a:cs typeface="Arial" panose="020B0604020202020204" pitchFamily="34" charset="0"/>
            </a:endParaRPr>
          </a:p>
          <a:p>
            <a:pPr algn="l"/>
            <a:r>
              <a:rPr lang="ru-RU" sz="4000" b="1" spc="-150" dirty="0" smtClean="0">
                <a:solidFill>
                  <a:schemeClr val="tx2">
                    <a:lumMod val="50000"/>
                  </a:schemeClr>
                </a:solidFill>
                <a:latin typeface="Arial" panose="020B0604020202020204" pitchFamily="34" charset="0"/>
                <a:cs typeface="Arial" panose="020B0604020202020204" pitchFamily="34" charset="0"/>
              </a:rPr>
              <a:t>Молись и </a:t>
            </a:r>
            <a:r>
              <a:rPr lang="ru-RU" sz="4000" b="1" spc="-150" dirty="0">
                <a:solidFill>
                  <a:schemeClr val="tx2">
                    <a:lumMod val="50000"/>
                  </a:schemeClr>
                </a:solidFill>
                <a:latin typeface="Arial" panose="020B0604020202020204" pitchFamily="34" charset="0"/>
                <a:cs typeface="Arial" panose="020B0604020202020204" pitchFamily="34" charset="0"/>
              </a:rPr>
              <a:t>действуй,</a:t>
            </a:r>
          </a:p>
          <a:p>
            <a:pPr algn="l"/>
            <a:r>
              <a:rPr lang="ru-RU" sz="4000" b="1" spc="-150" dirty="0">
                <a:solidFill>
                  <a:schemeClr val="tx2">
                    <a:lumMod val="50000"/>
                  </a:schemeClr>
                </a:solidFill>
                <a:latin typeface="Arial" panose="020B0604020202020204" pitchFamily="34" charset="0"/>
                <a:cs typeface="Arial" panose="020B0604020202020204" pitchFamily="34" charset="0"/>
              </a:rPr>
              <a:t>Твоя награда так близка.</a:t>
            </a:r>
          </a:p>
          <a:p>
            <a:pPr algn="l"/>
            <a:r>
              <a:rPr lang="ru-RU" sz="4000" b="1" spc="-150" dirty="0">
                <a:solidFill>
                  <a:schemeClr val="tx2">
                    <a:lumMod val="50000"/>
                  </a:schemeClr>
                </a:solidFill>
                <a:latin typeface="Arial" panose="020B0604020202020204" pitchFamily="34" charset="0"/>
                <a:cs typeface="Arial" panose="020B0604020202020204" pitchFamily="34" charset="0"/>
              </a:rPr>
              <a:t>За Словом истины последуй – </a:t>
            </a:r>
          </a:p>
          <a:p>
            <a:pPr algn="l"/>
            <a:r>
              <a:rPr lang="ru-RU" sz="4000" b="1" spc="-150" dirty="0">
                <a:solidFill>
                  <a:schemeClr val="tx2">
                    <a:lumMod val="50000"/>
                  </a:schemeClr>
                </a:solidFill>
                <a:latin typeface="Arial" panose="020B0604020202020204" pitchFamily="34" charset="0"/>
                <a:cs typeface="Arial" panose="020B0604020202020204" pitchFamily="34" charset="0"/>
              </a:rPr>
              <a:t>Нас ожидают небеса!</a:t>
            </a: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571954" y="662651"/>
            <a:ext cx="844359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000" b="1" dirty="0">
                <a:solidFill>
                  <a:schemeClr val="tx2">
                    <a:lumMod val="50000"/>
                  </a:schemeClr>
                </a:solidFill>
                <a:latin typeface="Arial" panose="020B0604020202020204" pitchFamily="34" charset="0"/>
                <a:cs typeface="Arial" panose="020B0604020202020204" pitchFamily="34" charset="0"/>
              </a:rPr>
              <a:t>Теперь уж время ободриться</a:t>
            </a:r>
          </a:p>
          <a:p>
            <a:pPr algn="l"/>
            <a:r>
              <a:rPr lang="ru-RU" sz="4000" b="1" dirty="0">
                <a:solidFill>
                  <a:schemeClr val="tx2">
                    <a:lumMod val="50000"/>
                  </a:schemeClr>
                </a:solidFill>
                <a:latin typeface="Arial" panose="020B0604020202020204" pitchFamily="34" charset="0"/>
                <a:cs typeface="Arial" panose="020B0604020202020204" pitchFamily="34" charset="0"/>
              </a:rPr>
              <a:t>И миру весть </a:t>
            </a:r>
            <a:r>
              <a:rPr lang="ru-RU" sz="4000" b="1" dirty="0" smtClean="0">
                <a:solidFill>
                  <a:schemeClr val="tx2">
                    <a:lumMod val="50000"/>
                  </a:schemeClr>
                </a:solidFill>
                <a:latin typeface="Arial" panose="020B0604020202020204" pitchFamily="34" charset="0"/>
                <a:cs typeface="Arial" panose="020B0604020202020204" pitchFamily="34" charset="0"/>
              </a:rPr>
              <a:t>спасения открыть</a:t>
            </a:r>
            <a:endParaRPr lang="ru-RU" sz="4000" b="1" dirty="0">
              <a:solidFill>
                <a:schemeClr val="tx2">
                  <a:lumMod val="50000"/>
                </a:schemeClr>
              </a:solidFill>
              <a:latin typeface="Arial" panose="020B0604020202020204" pitchFamily="34" charset="0"/>
              <a:cs typeface="Arial" panose="020B0604020202020204" pitchFamily="34" charset="0"/>
            </a:endParaRPr>
          </a:p>
          <a:p>
            <a:pPr algn="l"/>
            <a:r>
              <a:rPr lang="ru-RU" sz="4000" b="1" dirty="0">
                <a:solidFill>
                  <a:schemeClr val="tx2">
                    <a:lumMod val="50000"/>
                  </a:schemeClr>
                </a:solidFill>
                <a:latin typeface="Arial" panose="020B0604020202020204" pitchFamily="34" charset="0"/>
                <a:cs typeface="Arial" panose="020B0604020202020204" pitchFamily="34" charset="0"/>
              </a:rPr>
              <a:t>О том, что мы – Христова </a:t>
            </a:r>
            <a:r>
              <a:rPr lang="ru-RU" sz="4000" b="1" dirty="0" smtClean="0">
                <a:solidFill>
                  <a:schemeClr val="tx2">
                    <a:lumMod val="50000"/>
                  </a:schemeClr>
                </a:solidFill>
                <a:latin typeface="Arial" panose="020B0604020202020204" pitchFamily="34" charset="0"/>
                <a:cs typeface="Arial" panose="020B0604020202020204" pitchFamily="34" charset="0"/>
              </a:rPr>
              <a:t>					  колесница</a:t>
            </a:r>
            <a:r>
              <a:rPr lang="ru-RU" sz="4000" b="1" dirty="0">
                <a:solidFill>
                  <a:schemeClr val="tx2">
                    <a:lumMod val="50000"/>
                  </a:schemeClr>
                </a:solidFill>
                <a:latin typeface="Arial" panose="020B0604020202020204" pitchFamily="34" charset="0"/>
                <a:cs typeface="Arial" panose="020B0604020202020204" pitchFamily="34" charset="0"/>
              </a:rPr>
              <a:t>,</a:t>
            </a:r>
          </a:p>
          <a:p>
            <a:pPr algn="l"/>
            <a:r>
              <a:rPr lang="ru-RU" sz="4000" b="1" dirty="0">
                <a:solidFill>
                  <a:schemeClr val="tx2">
                    <a:lumMod val="50000"/>
                  </a:schemeClr>
                </a:solidFill>
                <a:latin typeface="Arial" panose="020B0604020202020204" pitchFamily="34" charset="0"/>
                <a:cs typeface="Arial" panose="020B0604020202020204" pitchFamily="34" charset="0"/>
              </a:rPr>
              <a:t>И в ней Господь</a:t>
            </a:r>
            <a:r>
              <a:rPr lang="ru-RU" sz="4000" b="1" dirty="0" smtClean="0">
                <a:solidFill>
                  <a:schemeClr val="tx2">
                    <a:lumMod val="50000"/>
                  </a:schemeClr>
                </a:solidFill>
                <a:latin typeface="Arial" panose="020B0604020202020204" pitchFamily="34" charset="0"/>
                <a:cs typeface="Arial" panose="020B0604020202020204" pitchFamily="34" charset="0"/>
              </a:rPr>
              <a:t>,</a:t>
            </a:r>
          </a:p>
          <a:p>
            <a:pPr algn="l"/>
            <a:r>
              <a:rPr lang="ru-RU" sz="4000" b="1" dirty="0" smtClean="0">
                <a:solidFill>
                  <a:schemeClr val="tx2">
                    <a:lumMod val="50000"/>
                  </a:schemeClr>
                </a:solidFill>
                <a:latin typeface="Arial" panose="020B0604020202020204" pitchFamily="34" charset="0"/>
                <a:cs typeface="Arial" panose="020B0604020202020204" pitchFamily="34" charset="0"/>
              </a:rPr>
              <a:t>				 К</a:t>
            </a:r>
            <a:r>
              <a:rPr lang="ru-RU" sz="4000" b="1" dirty="0" smtClean="0">
                <a:solidFill>
                  <a:schemeClr val="tx2">
                    <a:lumMod val="50000"/>
                  </a:schemeClr>
                </a:solidFill>
                <a:latin typeface="Arial" panose="020B0604020202020204" pitchFamily="34" charset="0"/>
                <a:cs typeface="Arial" panose="020B0604020202020204" pitchFamily="34" charset="0"/>
              </a:rPr>
              <a:t>ак </a:t>
            </a:r>
            <a:r>
              <a:rPr lang="ru-RU" sz="4000" b="1" dirty="0">
                <a:solidFill>
                  <a:schemeClr val="tx2">
                    <a:lumMod val="50000"/>
                  </a:schemeClr>
                </a:solidFill>
                <a:latin typeface="Arial" panose="020B0604020202020204" pitchFamily="34" charset="0"/>
                <a:cs typeface="Arial" panose="020B0604020202020204" pitchFamily="34" charset="0"/>
              </a:rPr>
              <a:t>Царь, стоит.</a:t>
            </a:r>
          </a:p>
        </p:txBody>
      </p:sp>
    </p:spTree>
    <p:extLst>
      <p:ext uri="{BB962C8B-B14F-4D97-AF65-F5344CB8AC3E}">
        <p14:creationId xmlns:p14="http://schemas.microsoft.com/office/powerpoint/2010/main" val="3943467137"/>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19903"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580145" y="480774"/>
            <a:ext cx="7654391"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600" spc="-150" dirty="0">
                <a:solidFill>
                  <a:schemeClr val="tx2">
                    <a:lumMod val="50000"/>
                  </a:schemeClr>
                </a:solidFill>
                <a:latin typeface="Arial" panose="020B0604020202020204" pitchFamily="34" charset="0"/>
                <a:cs typeface="Arial" panose="020B0604020202020204" pitchFamily="34" charset="0"/>
              </a:rPr>
              <a:t>Припев: </a:t>
            </a:r>
          </a:p>
          <a:p>
            <a:pPr algn="l"/>
            <a:r>
              <a:rPr lang="ru-RU" sz="4000" b="1" spc="-150" dirty="0" smtClean="0">
                <a:solidFill>
                  <a:schemeClr val="tx2">
                    <a:lumMod val="50000"/>
                  </a:schemeClr>
                </a:solidFill>
                <a:latin typeface="Arial" panose="020B0604020202020204" pitchFamily="34" charset="0"/>
                <a:cs typeface="Arial" panose="020B0604020202020204" pitchFamily="34" charset="0"/>
              </a:rPr>
              <a:t>Смотри</a:t>
            </a:r>
            <a:r>
              <a:rPr lang="ru-RU" sz="4000" b="1" spc="-150" dirty="0">
                <a:solidFill>
                  <a:schemeClr val="tx2">
                    <a:lumMod val="50000"/>
                  </a:schemeClr>
                </a:solidFill>
                <a:latin typeface="Arial" panose="020B0604020202020204" pitchFamily="34" charset="0"/>
                <a:cs typeface="Arial" panose="020B0604020202020204" pitchFamily="34" charset="0"/>
              </a:rPr>
              <a:t>, учись, </a:t>
            </a:r>
            <a:endParaRPr lang="ru-RU" sz="4000" b="1" spc="-150" dirty="0" smtClean="0">
              <a:solidFill>
                <a:schemeClr val="tx2">
                  <a:lumMod val="50000"/>
                </a:schemeClr>
              </a:solidFill>
              <a:latin typeface="Arial" panose="020B0604020202020204" pitchFamily="34" charset="0"/>
              <a:cs typeface="Arial" panose="020B0604020202020204" pitchFamily="34" charset="0"/>
            </a:endParaRPr>
          </a:p>
          <a:p>
            <a:pPr algn="l"/>
            <a:r>
              <a:rPr lang="ru-RU" sz="4000" b="1" spc="-150" dirty="0" smtClean="0">
                <a:solidFill>
                  <a:schemeClr val="tx2">
                    <a:lumMod val="50000"/>
                  </a:schemeClr>
                </a:solidFill>
                <a:latin typeface="Arial" panose="020B0604020202020204" pitchFamily="34" charset="0"/>
                <a:cs typeface="Arial" panose="020B0604020202020204" pitchFamily="34" charset="0"/>
              </a:rPr>
              <a:t>Молись и </a:t>
            </a:r>
            <a:r>
              <a:rPr lang="ru-RU" sz="4000" b="1" spc="-150" dirty="0">
                <a:solidFill>
                  <a:schemeClr val="tx2">
                    <a:lumMod val="50000"/>
                  </a:schemeClr>
                </a:solidFill>
                <a:latin typeface="Arial" panose="020B0604020202020204" pitchFamily="34" charset="0"/>
                <a:cs typeface="Arial" panose="020B0604020202020204" pitchFamily="34" charset="0"/>
              </a:rPr>
              <a:t>действуй,</a:t>
            </a:r>
          </a:p>
          <a:p>
            <a:pPr algn="l"/>
            <a:r>
              <a:rPr lang="ru-RU" sz="4000" b="1" spc="-150" dirty="0">
                <a:solidFill>
                  <a:schemeClr val="tx2">
                    <a:lumMod val="50000"/>
                  </a:schemeClr>
                </a:solidFill>
                <a:latin typeface="Arial" panose="020B0604020202020204" pitchFamily="34" charset="0"/>
                <a:cs typeface="Arial" panose="020B0604020202020204" pitchFamily="34" charset="0"/>
              </a:rPr>
              <a:t>Твоя награда так близка.</a:t>
            </a:r>
          </a:p>
          <a:p>
            <a:pPr algn="l"/>
            <a:r>
              <a:rPr lang="ru-RU" sz="4000" b="1" spc="-150" dirty="0">
                <a:solidFill>
                  <a:schemeClr val="tx2">
                    <a:lumMod val="50000"/>
                  </a:schemeClr>
                </a:solidFill>
                <a:latin typeface="Arial" panose="020B0604020202020204" pitchFamily="34" charset="0"/>
                <a:cs typeface="Arial" panose="020B0604020202020204" pitchFamily="34" charset="0"/>
              </a:rPr>
              <a:t>За Словом истины последуй – </a:t>
            </a:r>
          </a:p>
          <a:p>
            <a:pPr algn="l"/>
            <a:r>
              <a:rPr lang="ru-RU" sz="4000" b="1" spc="-150" dirty="0">
                <a:solidFill>
                  <a:schemeClr val="tx2">
                    <a:lumMod val="50000"/>
                  </a:schemeClr>
                </a:solidFill>
                <a:latin typeface="Arial" panose="020B0604020202020204" pitchFamily="34" charset="0"/>
                <a:cs typeface="Arial" panose="020B0604020202020204" pitchFamily="34" charset="0"/>
              </a:rPr>
              <a:t>Нас ожидают, нас ожидают,</a:t>
            </a:r>
          </a:p>
          <a:p>
            <a:pPr algn="l"/>
            <a:r>
              <a:rPr lang="ru-RU" sz="4000" b="1" spc="-150" dirty="0">
                <a:solidFill>
                  <a:schemeClr val="tx2">
                    <a:lumMod val="50000"/>
                  </a:schemeClr>
                </a:solidFill>
                <a:latin typeface="Arial" panose="020B0604020202020204" pitchFamily="34" charset="0"/>
                <a:cs typeface="Arial" panose="020B0604020202020204" pitchFamily="34" charset="0"/>
              </a:rPr>
              <a:t>Нас ожидают небеса!</a:t>
            </a:r>
          </a:p>
        </p:txBody>
      </p:sp>
    </p:spTree>
    <p:extLst>
      <p:ext uri="{BB962C8B-B14F-4D97-AF65-F5344CB8AC3E}">
        <p14:creationId xmlns:p14="http://schemas.microsoft.com/office/powerpoint/2010/main" val="550025801"/>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1007</TotalTime>
  <Words>91</Words>
  <Application>Microsoft Macintosh PowerPoint</Application>
  <PresentationFormat>On-screen Show (16:9)</PresentationFormat>
  <Paragraphs>23</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White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79</cp:revision>
  <dcterms:modified xsi:type="dcterms:W3CDTF">2020-11-12T17:25:29Z</dcterms:modified>
</cp:coreProperties>
</file>