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65" r:id="rId2"/>
    <p:sldId id="269" r:id="rId3"/>
    <p:sldId id="267" r:id="rId4"/>
    <p:sldId id="270" r:id="rId5"/>
    <p:sldId id="271" r:id="rId6"/>
    <p:sldId id="272" r:id="rId7"/>
    <p:sldId id="273" r:id="rId8"/>
    <p:sldId id="274" r:id="rId9"/>
    <p:sldId id="275" r:id="rId10"/>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82"/>
    <p:restoredTop sz="75172" autoAdjust="0"/>
  </p:normalViewPr>
  <p:slideViewPr>
    <p:cSldViewPr snapToGrid="0" snapToObjects="1">
      <p:cViewPr varScale="1">
        <p:scale>
          <a:sx n="131" d="100"/>
          <a:sy n="131" d="100"/>
        </p:scale>
        <p:origin x="-1648" y="-104"/>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jpe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 xmlns:a16="http://schemas.microsoft.com/office/drawing/2014/main" id="{E4438512-FB30-8240-9BEE-8A05FE64B54F}"/>
              </a:ext>
            </a:extLst>
          </p:cNvPr>
          <p:cNvSpPr txBox="1">
            <a:spLocks/>
          </p:cNvSpPr>
          <p:nvPr/>
        </p:nvSpPr>
        <p:spPr>
          <a:xfrm>
            <a:off x="1372752" y="330917"/>
            <a:ext cx="6644767"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6000" b="1"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Наш факел однажды зажёг</a:t>
            </a:r>
            <a:endPar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65317" y="633563"/>
            <a:ext cx="8120779"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400" b="1" dirty="0">
                <a:solidFill>
                  <a:schemeClr val="tx2">
                    <a:lumMod val="50000"/>
                  </a:schemeClr>
                </a:solidFill>
                <a:latin typeface="Arial" panose="020B0604020202020204" pitchFamily="34" charset="0"/>
                <a:cs typeface="Arial" panose="020B0604020202020204" pitchFamily="34" charset="0"/>
              </a:rPr>
              <a:t>Наш факел однажды зажёг</a:t>
            </a:r>
          </a:p>
          <a:p>
            <a:pPr algn="l"/>
            <a:r>
              <a:rPr lang="ru-RU" sz="4400" b="1" dirty="0">
                <a:solidFill>
                  <a:schemeClr val="tx2">
                    <a:lumMod val="50000"/>
                  </a:schemeClr>
                </a:solidFill>
                <a:latin typeface="Arial" panose="020B0604020202020204" pitchFamily="34" charset="0"/>
                <a:cs typeface="Arial" panose="020B0604020202020204" pitchFamily="34" charset="0"/>
              </a:rPr>
              <a:t>Великий и любящий Бог.</a:t>
            </a:r>
          </a:p>
          <a:p>
            <a:pPr algn="l"/>
            <a:r>
              <a:rPr lang="ru-RU" sz="4400" b="1" dirty="0">
                <a:solidFill>
                  <a:schemeClr val="tx2">
                    <a:lumMod val="50000"/>
                  </a:schemeClr>
                </a:solidFill>
                <a:latin typeface="Arial" panose="020B0604020202020204" pitchFamily="34" charset="0"/>
                <a:cs typeface="Arial" panose="020B0604020202020204" pitchFamily="34" charset="0"/>
              </a:rPr>
              <a:t>Мы будем светить</a:t>
            </a:r>
          </a:p>
          <a:p>
            <a:pPr algn="l"/>
            <a:r>
              <a:rPr lang="ru-RU" sz="4400" b="1" dirty="0">
                <a:solidFill>
                  <a:schemeClr val="tx2">
                    <a:lumMod val="50000"/>
                  </a:schemeClr>
                </a:solidFill>
                <a:latin typeface="Arial" panose="020B0604020202020204" pitchFamily="34" charset="0"/>
                <a:cs typeface="Arial" panose="020B0604020202020204" pitchFamily="34" charset="0"/>
              </a:rPr>
              <a:t>И верно служить,</a:t>
            </a:r>
          </a:p>
          <a:p>
            <a:pPr algn="l"/>
            <a:r>
              <a:rPr lang="ru-RU" sz="4400" b="1" dirty="0">
                <a:solidFill>
                  <a:schemeClr val="tx2">
                    <a:lumMod val="50000"/>
                  </a:schemeClr>
                </a:solidFill>
                <a:latin typeface="Arial" panose="020B0604020202020204" pitchFamily="34" charset="0"/>
                <a:cs typeface="Arial" panose="020B0604020202020204" pitchFamily="34" charset="0"/>
              </a:rPr>
              <a:t>Чтоб миру Иисуса открыть.</a:t>
            </a:r>
          </a:p>
          <a:p>
            <a:pPr algn="l" defTabSz="685800">
              <a:spcBef>
                <a:spcPts val="1350"/>
              </a:spcBef>
              <a:buClr>
                <a:srgbClr val="595959"/>
              </a:buClr>
            </a:pPr>
            <a:endParaRPr lang="ru-RU" sz="4400" b="1" dirty="0">
              <a:solidFill>
                <a:schemeClr val="tx1"/>
              </a:solidFill>
              <a:latin typeface="Arial"/>
              <a:cs typeface="Arial"/>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872763" y="486763"/>
            <a:ext cx="7207864"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3600" spc="-150" dirty="0">
                <a:solidFill>
                  <a:schemeClr val="tx2">
                    <a:lumMod val="50000"/>
                  </a:schemeClr>
                </a:solidFill>
                <a:latin typeface="Arial" panose="020B0604020202020204" pitchFamily="34" charset="0"/>
                <a:cs typeface="Arial" panose="020B0604020202020204" pitchFamily="34" charset="0"/>
              </a:rPr>
              <a:t>Припев: </a:t>
            </a:r>
          </a:p>
          <a:p>
            <a:pPr algn="l"/>
            <a:r>
              <a:rPr lang="ru-RU" sz="4000" b="1" spc="-150" dirty="0" smtClean="0">
                <a:solidFill>
                  <a:schemeClr val="tx2">
                    <a:lumMod val="50000"/>
                  </a:schemeClr>
                </a:solidFill>
                <a:latin typeface="Arial" panose="020B0604020202020204" pitchFamily="34" charset="0"/>
                <a:cs typeface="Arial" panose="020B0604020202020204" pitchFamily="34" charset="0"/>
              </a:rPr>
              <a:t>Факел </a:t>
            </a:r>
            <a:r>
              <a:rPr lang="ru-RU" sz="4000" b="1" spc="-150" dirty="0">
                <a:solidFill>
                  <a:schemeClr val="tx2">
                    <a:lumMod val="50000"/>
                  </a:schemeClr>
                </a:solidFill>
                <a:latin typeface="Arial" panose="020B0604020202020204" pitchFamily="34" charset="0"/>
                <a:cs typeface="Arial" panose="020B0604020202020204" pitchFamily="34" charset="0"/>
              </a:rPr>
              <a:t>Божьей любви </a:t>
            </a:r>
          </a:p>
          <a:p>
            <a:pPr algn="l"/>
            <a:r>
              <a:rPr lang="ru-RU" sz="4000" b="1" spc="-150" dirty="0">
                <a:solidFill>
                  <a:schemeClr val="tx2">
                    <a:lumMod val="50000"/>
                  </a:schemeClr>
                </a:solidFill>
                <a:latin typeface="Arial" panose="020B0604020202020204" pitchFamily="34" charset="0"/>
                <a:cs typeface="Arial" panose="020B0604020202020204" pitchFamily="34" charset="0"/>
              </a:rPr>
              <a:t>					пусть горит,</a:t>
            </a:r>
          </a:p>
          <a:p>
            <a:pPr algn="l"/>
            <a:r>
              <a:rPr lang="ru-RU" sz="4000" b="1" spc="-150" dirty="0">
                <a:solidFill>
                  <a:schemeClr val="tx2">
                    <a:lumMod val="50000"/>
                  </a:schemeClr>
                </a:solidFill>
                <a:latin typeface="Arial" panose="020B0604020202020204" pitchFamily="34" charset="0"/>
                <a:cs typeface="Arial" panose="020B0604020202020204" pitchFamily="34" charset="0"/>
              </a:rPr>
              <a:t>Добрым светом вокруг сияет.</a:t>
            </a:r>
          </a:p>
          <a:p>
            <a:pPr algn="l"/>
            <a:r>
              <a:rPr lang="ru-RU" sz="4000" b="1" spc="-150" dirty="0">
                <a:solidFill>
                  <a:schemeClr val="tx2">
                    <a:lumMod val="50000"/>
                  </a:schemeClr>
                </a:solidFill>
                <a:latin typeface="Arial" panose="020B0604020202020204" pitchFamily="34" charset="0"/>
                <a:cs typeface="Arial" panose="020B0604020202020204" pitchFamily="34" charset="0"/>
              </a:rPr>
              <a:t>Через нас Господь говорит,</a:t>
            </a:r>
            <a:br>
              <a:rPr lang="ru-RU" sz="4000" b="1" spc="-150" dirty="0">
                <a:solidFill>
                  <a:schemeClr val="tx2">
                    <a:lumMod val="50000"/>
                  </a:schemeClr>
                </a:solidFill>
                <a:latin typeface="Arial" panose="020B0604020202020204" pitchFamily="34" charset="0"/>
                <a:cs typeface="Arial" panose="020B0604020202020204" pitchFamily="34" charset="0"/>
              </a:rPr>
            </a:br>
            <a:r>
              <a:rPr lang="ru-RU" sz="4000" b="1" spc="-150" dirty="0">
                <a:solidFill>
                  <a:schemeClr val="tx2">
                    <a:lumMod val="50000"/>
                  </a:schemeClr>
                </a:solidFill>
                <a:latin typeface="Arial" panose="020B0604020202020204" pitchFamily="34" charset="0"/>
                <a:cs typeface="Arial" panose="020B0604020202020204" pitchFamily="34" charset="0"/>
              </a:rPr>
              <a:t>Иисус всех людей спасает!</a:t>
            </a:r>
            <a:endParaRPr lang="ru-RU" sz="4000" b="1" dirty="0">
              <a:solidFill>
                <a:schemeClr val="tx1"/>
              </a:solidFill>
              <a:latin typeface="Arial"/>
              <a:cs typeface="Arial"/>
            </a:endParaRPr>
          </a:p>
        </p:txBody>
      </p:sp>
    </p:spTree>
    <p:extLst>
      <p:ext uri="{BB962C8B-B14F-4D97-AF65-F5344CB8AC3E}">
        <p14:creationId xmlns:p14="http://schemas.microsoft.com/office/powerpoint/2010/main" val="2940262524"/>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329601" y="398881"/>
            <a:ext cx="8612176" cy="3786257"/>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400" b="1" dirty="0">
                <a:solidFill>
                  <a:schemeClr val="tx2">
                    <a:lumMod val="50000"/>
                  </a:schemeClr>
                </a:solidFill>
                <a:latin typeface="Arial" panose="020B0604020202020204" pitchFamily="34" charset="0"/>
                <a:cs typeface="Arial" panose="020B0604020202020204" pitchFamily="34" charset="0"/>
              </a:rPr>
              <a:t>Мы названы Божьей семьёй,</a:t>
            </a:r>
          </a:p>
          <a:p>
            <a:pPr algn="l"/>
            <a:r>
              <a:rPr lang="ru-RU" sz="4400" b="1" dirty="0">
                <a:solidFill>
                  <a:schemeClr val="tx2">
                    <a:lumMod val="50000"/>
                  </a:schemeClr>
                </a:solidFill>
                <a:latin typeface="Arial" panose="020B0604020202020204" pitchFamily="34" charset="0"/>
                <a:cs typeface="Arial" panose="020B0604020202020204" pitchFamily="34" charset="0"/>
              </a:rPr>
              <a:t>Пусть действует </a:t>
            </a:r>
            <a:endParaRPr lang="ru-RU" sz="4400" b="1" dirty="0" smtClean="0">
              <a:solidFill>
                <a:schemeClr val="tx2">
                  <a:lumMod val="50000"/>
                </a:schemeClr>
              </a:solidFill>
              <a:latin typeface="Arial" panose="020B0604020202020204" pitchFamily="34" charset="0"/>
              <a:cs typeface="Arial" panose="020B0604020202020204" pitchFamily="34" charset="0"/>
            </a:endParaRPr>
          </a:p>
          <a:p>
            <a:pPr algn="l"/>
            <a:r>
              <a:rPr lang="ru-RU" sz="4400" b="1" dirty="0">
                <a:solidFill>
                  <a:schemeClr val="tx2">
                    <a:lumMod val="50000"/>
                  </a:schemeClr>
                </a:solidFill>
                <a:latin typeface="Arial" panose="020B0604020202020204" pitchFamily="34" charset="0"/>
                <a:cs typeface="Arial" panose="020B0604020202020204" pitchFamily="34" charset="0"/>
              </a:rPr>
              <a:t>В</a:t>
            </a:r>
            <a:r>
              <a:rPr lang="ru-RU" sz="4400" b="1" dirty="0" smtClean="0">
                <a:solidFill>
                  <a:schemeClr val="tx2">
                    <a:lumMod val="50000"/>
                  </a:schemeClr>
                </a:solidFill>
                <a:latin typeface="Arial" panose="020B0604020202020204" pitchFamily="34" charset="0"/>
                <a:cs typeface="Arial" panose="020B0604020202020204" pitchFamily="34" charset="0"/>
              </a:rPr>
              <a:t> </a:t>
            </a:r>
            <a:r>
              <a:rPr lang="ru-RU" sz="4400" b="1" dirty="0">
                <a:solidFill>
                  <a:schemeClr val="tx2">
                    <a:lumMod val="50000"/>
                  </a:schemeClr>
                </a:solidFill>
                <a:latin typeface="Arial" panose="020B0604020202020204" pitchFamily="34" charset="0"/>
                <a:cs typeface="Arial" panose="020B0604020202020204" pitchFamily="34" charset="0"/>
              </a:rPr>
              <a:t>нас Дух </a:t>
            </a:r>
            <a:r>
              <a:rPr lang="ru-RU" sz="4400" b="1" dirty="0" smtClean="0">
                <a:solidFill>
                  <a:schemeClr val="tx2">
                    <a:lumMod val="50000"/>
                  </a:schemeClr>
                </a:solidFill>
                <a:latin typeface="Arial" panose="020B0604020202020204" pitchFamily="34" charset="0"/>
                <a:cs typeface="Arial" panose="020B0604020202020204" pitchFamily="34" charset="0"/>
              </a:rPr>
              <a:t>Святой</a:t>
            </a:r>
            <a:r>
              <a:rPr lang="ru-RU" sz="4400" b="1" dirty="0">
                <a:solidFill>
                  <a:schemeClr val="tx2">
                    <a:lumMod val="50000"/>
                  </a:schemeClr>
                </a:solidFill>
                <a:latin typeface="Arial" panose="020B0604020202020204" pitchFamily="34" charset="0"/>
                <a:cs typeface="Arial" panose="020B0604020202020204" pitchFamily="34" charset="0"/>
              </a:rPr>
              <a:t>.</a:t>
            </a:r>
          </a:p>
          <a:p>
            <a:pPr algn="l"/>
            <a:r>
              <a:rPr lang="ru-RU" sz="4400" b="1" dirty="0">
                <a:solidFill>
                  <a:schemeClr val="tx2">
                    <a:lumMod val="50000"/>
                  </a:schemeClr>
                </a:solidFill>
                <a:latin typeface="Arial" panose="020B0604020202020204" pitchFamily="34" charset="0"/>
                <a:cs typeface="Arial" panose="020B0604020202020204" pitchFamily="34" charset="0"/>
              </a:rPr>
              <a:t>Христа возвещать</a:t>
            </a:r>
          </a:p>
          <a:p>
            <a:pPr algn="l"/>
            <a:r>
              <a:rPr lang="ru-RU" sz="4400" b="1" dirty="0">
                <a:solidFill>
                  <a:schemeClr val="tx2">
                    <a:lumMod val="50000"/>
                  </a:schemeClr>
                </a:solidFill>
                <a:latin typeface="Arial" panose="020B0604020202020204" pitchFamily="34" charset="0"/>
                <a:cs typeface="Arial" panose="020B0604020202020204" pitchFamily="34" charset="0"/>
              </a:rPr>
              <a:t>И в Нём пребывать</a:t>
            </a:r>
          </a:p>
          <a:p>
            <a:pPr algn="l"/>
            <a:r>
              <a:rPr lang="ru-RU" sz="4400" b="1" dirty="0">
                <a:solidFill>
                  <a:schemeClr val="tx2">
                    <a:lumMod val="50000"/>
                  </a:schemeClr>
                </a:solidFill>
                <a:latin typeface="Arial" panose="020B0604020202020204" pitchFamily="34" charset="0"/>
                <a:cs typeface="Arial" panose="020B0604020202020204" pitchFamily="34" charset="0"/>
              </a:rPr>
              <a:t>Даёт нам Господь благодать.</a:t>
            </a:r>
          </a:p>
          <a:p>
            <a:pPr algn="l" defTabSz="685800">
              <a:spcBef>
                <a:spcPts val="1350"/>
              </a:spcBef>
              <a:buClr>
                <a:srgbClr val="595959"/>
              </a:buClr>
            </a:pPr>
            <a:endParaRPr lang="ru-RU" sz="4400" b="1" dirty="0">
              <a:solidFill>
                <a:schemeClr val="tx1"/>
              </a:solidFill>
              <a:latin typeface="Arial"/>
              <a:cs typeface="Arial"/>
            </a:endParaRPr>
          </a:p>
        </p:txBody>
      </p:sp>
    </p:spTree>
    <p:extLst>
      <p:ext uri="{BB962C8B-B14F-4D97-AF65-F5344CB8AC3E}">
        <p14:creationId xmlns:p14="http://schemas.microsoft.com/office/powerpoint/2010/main" val="3235464922"/>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872763" y="486763"/>
            <a:ext cx="7207864"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3600" spc="-150" dirty="0">
                <a:solidFill>
                  <a:schemeClr val="tx2">
                    <a:lumMod val="50000"/>
                  </a:schemeClr>
                </a:solidFill>
                <a:latin typeface="Arial" panose="020B0604020202020204" pitchFamily="34" charset="0"/>
                <a:cs typeface="Arial" panose="020B0604020202020204" pitchFamily="34" charset="0"/>
              </a:rPr>
              <a:t>Припев: </a:t>
            </a:r>
          </a:p>
          <a:p>
            <a:pPr algn="l"/>
            <a:r>
              <a:rPr lang="ru-RU" sz="4000" b="1" spc="-150" dirty="0" smtClean="0">
                <a:solidFill>
                  <a:schemeClr val="tx2">
                    <a:lumMod val="50000"/>
                  </a:schemeClr>
                </a:solidFill>
                <a:latin typeface="Arial" panose="020B0604020202020204" pitchFamily="34" charset="0"/>
                <a:cs typeface="Arial" panose="020B0604020202020204" pitchFamily="34" charset="0"/>
              </a:rPr>
              <a:t>Факел </a:t>
            </a:r>
            <a:r>
              <a:rPr lang="ru-RU" sz="4000" b="1" spc="-150" dirty="0">
                <a:solidFill>
                  <a:schemeClr val="tx2">
                    <a:lumMod val="50000"/>
                  </a:schemeClr>
                </a:solidFill>
                <a:latin typeface="Arial" panose="020B0604020202020204" pitchFamily="34" charset="0"/>
                <a:cs typeface="Arial" panose="020B0604020202020204" pitchFamily="34" charset="0"/>
              </a:rPr>
              <a:t>Божьей любви </a:t>
            </a:r>
          </a:p>
          <a:p>
            <a:pPr algn="l"/>
            <a:r>
              <a:rPr lang="ru-RU" sz="4000" b="1" spc="-150" dirty="0">
                <a:solidFill>
                  <a:schemeClr val="tx2">
                    <a:lumMod val="50000"/>
                  </a:schemeClr>
                </a:solidFill>
                <a:latin typeface="Arial" panose="020B0604020202020204" pitchFamily="34" charset="0"/>
                <a:cs typeface="Arial" panose="020B0604020202020204" pitchFamily="34" charset="0"/>
              </a:rPr>
              <a:t>					пусть горит,</a:t>
            </a:r>
          </a:p>
          <a:p>
            <a:pPr algn="l"/>
            <a:r>
              <a:rPr lang="ru-RU" sz="4000" b="1" spc="-150" dirty="0">
                <a:solidFill>
                  <a:schemeClr val="tx2">
                    <a:lumMod val="50000"/>
                  </a:schemeClr>
                </a:solidFill>
                <a:latin typeface="Arial" panose="020B0604020202020204" pitchFamily="34" charset="0"/>
                <a:cs typeface="Arial" panose="020B0604020202020204" pitchFamily="34" charset="0"/>
              </a:rPr>
              <a:t>Добрым светом вокруг сияет.</a:t>
            </a:r>
          </a:p>
          <a:p>
            <a:pPr algn="l"/>
            <a:r>
              <a:rPr lang="ru-RU" sz="4000" b="1" spc="-150" dirty="0">
                <a:solidFill>
                  <a:schemeClr val="tx2">
                    <a:lumMod val="50000"/>
                  </a:schemeClr>
                </a:solidFill>
                <a:latin typeface="Arial" panose="020B0604020202020204" pitchFamily="34" charset="0"/>
                <a:cs typeface="Arial" panose="020B0604020202020204" pitchFamily="34" charset="0"/>
              </a:rPr>
              <a:t>Через нас Господь говорит,</a:t>
            </a:r>
            <a:br>
              <a:rPr lang="ru-RU" sz="4000" b="1" spc="-150" dirty="0">
                <a:solidFill>
                  <a:schemeClr val="tx2">
                    <a:lumMod val="50000"/>
                  </a:schemeClr>
                </a:solidFill>
                <a:latin typeface="Arial" panose="020B0604020202020204" pitchFamily="34" charset="0"/>
                <a:cs typeface="Arial" panose="020B0604020202020204" pitchFamily="34" charset="0"/>
              </a:rPr>
            </a:br>
            <a:r>
              <a:rPr lang="ru-RU" sz="4000" b="1" spc="-150" dirty="0">
                <a:solidFill>
                  <a:schemeClr val="tx2">
                    <a:lumMod val="50000"/>
                  </a:schemeClr>
                </a:solidFill>
                <a:latin typeface="Arial" panose="020B0604020202020204" pitchFamily="34" charset="0"/>
                <a:cs typeface="Arial" panose="020B0604020202020204" pitchFamily="34" charset="0"/>
              </a:rPr>
              <a:t>Иисус всех людей спасает!</a:t>
            </a:r>
            <a:endParaRPr lang="ru-RU" sz="4000" b="1" dirty="0">
              <a:solidFill>
                <a:schemeClr val="tx1"/>
              </a:solidFill>
              <a:latin typeface="Arial"/>
              <a:cs typeface="Arial"/>
            </a:endParaRPr>
          </a:p>
        </p:txBody>
      </p:sp>
    </p:spTree>
    <p:extLst>
      <p:ext uri="{BB962C8B-B14F-4D97-AF65-F5344CB8AC3E}">
        <p14:creationId xmlns:p14="http://schemas.microsoft.com/office/powerpoint/2010/main" val="3800496315"/>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513790" y="564469"/>
            <a:ext cx="8427987" cy="337301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400" b="1" dirty="0">
                <a:solidFill>
                  <a:schemeClr val="tx2">
                    <a:lumMod val="50000"/>
                  </a:schemeClr>
                </a:solidFill>
                <a:latin typeface="Arial" panose="020B0604020202020204" pitchFamily="34" charset="0"/>
                <a:cs typeface="Arial" panose="020B0604020202020204" pitchFamily="34" charset="0"/>
              </a:rPr>
              <a:t>Мы вечное слово несём,</a:t>
            </a:r>
          </a:p>
          <a:p>
            <a:pPr algn="l"/>
            <a:r>
              <a:rPr lang="ru-RU" sz="4400" b="1" dirty="0">
                <a:solidFill>
                  <a:schemeClr val="tx2">
                    <a:lumMod val="50000"/>
                  </a:schemeClr>
                </a:solidFill>
                <a:latin typeface="Arial" panose="020B0604020202020204" pitchFamily="34" charset="0"/>
                <a:cs typeface="Arial" panose="020B0604020202020204" pitchFamily="34" charset="0"/>
              </a:rPr>
              <a:t>Весь мир будет им озарён.</a:t>
            </a:r>
          </a:p>
          <a:p>
            <a:pPr algn="l"/>
            <a:r>
              <a:rPr lang="ru-RU" sz="4400" b="1" dirty="0">
                <a:solidFill>
                  <a:schemeClr val="tx2">
                    <a:lumMod val="50000"/>
                  </a:schemeClr>
                </a:solidFill>
                <a:latin typeface="Arial" panose="020B0604020202020204" pitchFamily="34" charset="0"/>
                <a:cs typeface="Arial" panose="020B0604020202020204" pitchFamily="34" charset="0"/>
              </a:rPr>
              <a:t>Надеждой живой,</a:t>
            </a:r>
          </a:p>
          <a:p>
            <a:pPr algn="l"/>
            <a:r>
              <a:rPr lang="ru-RU" sz="4400" b="1" dirty="0">
                <a:solidFill>
                  <a:schemeClr val="tx2">
                    <a:lumMod val="50000"/>
                  </a:schemeClr>
                </a:solidFill>
                <a:latin typeface="Arial" panose="020B0604020202020204" pitchFamily="34" charset="0"/>
                <a:cs typeface="Arial" panose="020B0604020202020204" pitchFamily="34" charset="0"/>
              </a:rPr>
              <a:t>Любовью святой</a:t>
            </a:r>
          </a:p>
          <a:p>
            <a:pPr algn="l"/>
            <a:r>
              <a:rPr lang="ru-RU" sz="4400" b="1" dirty="0">
                <a:solidFill>
                  <a:schemeClr val="tx2">
                    <a:lumMod val="50000"/>
                  </a:schemeClr>
                </a:solidFill>
                <a:latin typeface="Arial" panose="020B0604020202020204" pitchFamily="34" charset="0"/>
                <a:cs typeface="Arial" panose="020B0604020202020204" pitchFamily="34" charset="0"/>
              </a:rPr>
              <a:t>Иисус нас ведёт за Собой.</a:t>
            </a:r>
          </a:p>
        </p:txBody>
      </p:sp>
    </p:spTree>
    <p:extLst>
      <p:ext uri="{BB962C8B-B14F-4D97-AF65-F5344CB8AC3E}">
        <p14:creationId xmlns:p14="http://schemas.microsoft.com/office/powerpoint/2010/main" val="764014963"/>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872763" y="486763"/>
            <a:ext cx="7207864"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3600" spc="-150" dirty="0">
                <a:solidFill>
                  <a:schemeClr val="tx2">
                    <a:lumMod val="50000"/>
                  </a:schemeClr>
                </a:solidFill>
                <a:latin typeface="Arial" panose="020B0604020202020204" pitchFamily="34" charset="0"/>
                <a:cs typeface="Arial" panose="020B0604020202020204" pitchFamily="34" charset="0"/>
              </a:rPr>
              <a:t>Припев: </a:t>
            </a:r>
          </a:p>
          <a:p>
            <a:pPr algn="l"/>
            <a:r>
              <a:rPr lang="ru-RU" sz="4000" b="1" spc="-150" dirty="0" smtClean="0">
                <a:solidFill>
                  <a:schemeClr val="tx2">
                    <a:lumMod val="50000"/>
                  </a:schemeClr>
                </a:solidFill>
                <a:latin typeface="Arial" panose="020B0604020202020204" pitchFamily="34" charset="0"/>
                <a:cs typeface="Arial" panose="020B0604020202020204" pitchFamily="34" charset="0"/>
              </a:rPr>
              <a:t>Факел </a:t>
            </a:r>
            <a:r>
              <a:rPr lang="ru-RU" sz="4000" b="1" spc="-150" dirty="0">
                <a:solidFill>
                  <a:schemeClr val="tx2">
                    <a:lumMod val="50000"/>
                  </a:schemeClr>
                </a:solidFill>
                <a:latin typeface="Arial" panose="020B0604020202020204" pitchFamily="34" charset="0"/>
                <a:cs typeface="Arial" panose="020B0604020202020204" pitchFamily="34" charset="0"/>
              </a:rPr>
              <a:t>Божьей любви </a:t>
            </a:r>
          </a:p>
          <a:p>
            <a:pPr algn="l"/>
            <a:r>
              <a:rPr lang="ru-RU" sz="4000" b="1" spc="-150" dirty="0">
                <a:solidFill>
                  <a:schemeClr val="tx2">
                    <a:lumMod val="50000"/>
                  </a:schemeClr>
                </a:solidFill>
                <a:latin typeface="Arial" panose="020B0604020202020204" pitchFamily="34" charset="0"/>
                <a:cs typeface="Arial" panose="020B0604020202020204" pitchFamily="34" charset="0"/>
              </a:rPr>
              <a:t>					пусть горит,</a:t>
            </a:r>
          </a:p>
          <a:p>
            <a:pPr algn="l"/>
            <a:r>
              <a:rPr lang="ru-RU" sz="4000" b="1" spc="-150" dirty="0">
                <a:solidFill>
                  <a:schemeClr val="tx2">
                    <a:lumMod val="50000"/>
                  </a:schemeClr>
                </a:solidFill>
                <a:latin typeface="Arial" panose="020B0604020202020204" pitchFamily="34" charset="0"/>
                <a:cs typeface="Arial" panose="020B0604020202020204" pitchFamily="34" charset="0"/>
              </a:rPr>
              <a:t>Добрым светом вокруг сияет.</a:t>
            </a:r>
          </a:p>
          <a:p>
            <a:pPr algn="l"/>
            <a:r>
              <a:rPr lang="ru-RU" sz="4000" b="1" spc="-150" dirty="0">
                <a:solidFill>
                  <a:schemeClr val="tx2">
                    <a:lumMod val="50000"/>
                  </a:schemeClr>
                </a:solidFill>
                <a:latin typeface="Arial" panose="020B0604020202020204" pitchFamily="34" charset="0"/>
                <a:cs typeface="Arial" panose="020B0604020202020204" pitchFamily="34" charset="0"/>
              </a:rPr>
              <a:t>Через нас Господь говорит,</a:t>
            </a:r>
            <a:br>
              <a:rPr lang="ru-RU" sz="4000" b="1" spc="-150" dirty="0">
                <a:solidFill>
                  <a:schemeClr val="tx2">
                    <a:lumMod val="50000"/>
                  </a:schemeClr>
                </a:solidFill>
                <a:latin typeface="Arial" panose="020B0604020202020204" pitchFamily="34" charset="0"/>
                <a:cs typeface="Arial" panose="020B0604020202020204" pitchFamily="34" charset="0"/>
              </a:rPr>
            </a:br>
            <a:r>
              <a:rPr lang="ru-RU" sz="4000" b="1" spc="-150" dirty="0">
                <a:solidFill>
                  <a:schemeClr val="tx2">
                    <a:lumMod val="50000"/>
                  </a:schemeClr>
                </a:solidFill>
                <a:latin typeface="Arial" panose="020B0604020202020204" pitchFamily="34" charset="0"/>
                <a:cs typeface="Arial" panose="020B0604020202020204" pitchFamily="34" charset="0"/>
              </a:rPr>
              <a:t>Иисус всех людей спасает!</a:t>
            </a:r>
            <a:endParaRPr lang="ru-RU" sz="4000" b="1" dirty="0">
              <a:solidFill>
                <a:schemeClr val="tx1"/>
              </a:solidFill>
              <a:latin typeface="Arial"/>
              <a:cs typeface="Arial"/>
            </a:endParaRPr>
          </a:p>
        </p:txBody>
      </p:sp>
    </p:spTree>
    <p:extLst>
      <p:ext uri="{BB962C8B-B14F-4D97-AF65-F5344CB8AC3E}">
        <p14:creationId xmlns:p14="http://schemas.microsoft.com/office/powerpoint/2010/main" val="1677728821"/>
      </p:ext>
    </p:extLst>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591343" y="564469"/>
            <a:ext cx="8350434" cy="337301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400" b="1" dirty="0">
                <a:solidFill>
                  <a:schemeClr val="tx2">
                    <a:lumMod val="50000"/>
                  </a:schemeClr>
                </a:solidFill>
                <a:latin typeface="Arial" panose="020B0604020202020204" pitchFamily="34" charset="0"/>
                <a:cs typeface="Arial" panose="020B0604020202020204" pitchFamily="34" charset="0"/>
              </a:rPr>
              <a:t>Хотим ярким факелом быть,</a:t>
            </a:r>
          </a:p>
          <a:p>
            <a:pPr algn="l"/>
            <a:r>
              <a:rPr lang="ru-RU" sz="4400" b="1" dirty="0">
                <a:solidFill>
                  <a:schemeClr val="tx2">
                    <a:lumMod val="50000"/>
                  </a:schemeClr>
                </a:solidFill>
                <a:latin typeface="Arial" panose="020B0604020202020204" pitchFamily="34" charset="0"/>
                <a:cs typeface="Arial" panose="020B0604020202020204" pitchFamily="34" charset="0"/>
              </a:rPr>
              <a:t>Всегда с Иисусом ходить.</a:t>
            </a:r>
          </a:p>
          <a:p>
            <a:pPr algn="l"/>
            <a:r>
              <a:rPr lang="ru-RU" sz="4400" b="1" dirty="0">
                <a:solidFill>
                  <a:schemeClr val="tx2">
                    <a:lumMod val="50000"/>
                  </a:schemeClr>
                </a:solidFill>
                <a:latin typeface="Arial" panose="020B0604020202020204" pitchFamily="34" charset="0"/>
                <a:cs typeface="Arial" panose="020B0604020202020204" pitchFamily="34" charset="0"/>
              </a:rPr>
              <a:t>В нас вера одна.</a:t>
            </a:r>
          </a:p>
          <a:p>
            <a:pPr algn="l"/>
            <a:r>
              <a:rPr lang="ru-RU" sz="4400" b="1" dirty="0">
                <a:solidFill>
                  <a:schemeClr val="tx2">
                    <a:lumMod val="50000"/>
                  </a:schemeClr>
                </a:solidFill>
                <a:latin typeface="Arial" panose="020B0604020202020204" pitchFamily="34" charset="0"/>
                <a:cs typeface="Arial" panose="020B0604020202020204" pitchFamily="34" charset="0"/>
              </a:rPr>
              <a:t>Влечёт в небеса</a:t>
            </a:r>
          </a:p>
          <a:p>
            <a:pPr algn="l"/>
            <a:r>
              <a:rPr lang="ru-RU" sz="4400" b="1" dirty="0">
                <a:solidFill>
                  <a:schemeClr val="tx2">
                    <a:lumMod val="50000"/>
                  </a:schemeClr>
                </a:solidFill>
                <a:latin typeface="Arial" panose="020B0604020202020204" pitchFamily="34" charset="0"/>
                <a:cs typeface="Arial" panose="020B0604020202020204" pitchFamily="34" charset="0"/>
              </a:rPr>
              <a:t>Нас добрая Божья рука.</a:t>
            </a:r>
          </a:p>
        </p:txBody>
      </p:sp>
    </p:spTree>
    <p:extLst>
      <p:ext uri="{BB962C8B-B14F-4D97-AF65-F5344CB8AC3E}">
        <p14:creationId xmlns:p14="http://schemas.microsoft.com/office/powerpoint/2010/main" val="3664665398"/>
      </p:ext>
    </p:extLst>
  </p:cSld>
  <p:clrMapOvr>
    <a:masterClrMapping/>
  </p:clrMapOvr>
  <p:transition xmlns:p14="http://schemas.microsoft.com/office/powerpoint/2010/mai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872763" y="486763"/>
            <a:ext cx="7207864"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3600" spc="-150" dirty="0">
                <a:solidFill>
                  <a:schemeClr val="tx2">
                    <a:lumMod val="50000"/>
                  </a:schemeClr>
                </a:solidFill>
                <a:latin typeface="Arial" panose="020B0604020202020204" pitchFamily="34" charset="0"/>
                <a:cs typeface="Arial" panose="020B0604020202020204" pitchFamily="34" charset="0"/>
              </a:rPr>
              <a:t>Припев: </a:t>
            </a:r>
          </a:p>
          <a:p>
            <a:pPr algn="l"/>
            <a:r>
              <a:rPr lang="ru-RU" sz="4000" b="1" spc="-150" dirty="0" smtClean="0">
                <a:solidFill>
                  <a:schemeClr val="tx2">
                    <a:lumMod val="50000"/>
                  </a:schemeClr>
                </a:solidFill>
                <a:latin typeface="Arial" panose="020B0604020202020204" pitchFamily="34" charset="0"/>
                <a:cs typeface="Arial" panose="020B0604020202020204" pitchFamily="34" charset="0"/>
              </a:rPr>
              <a:t>Факел </a:t>
            </a:r>
            <a:r>
              <a:rPr lang="ru-RU" sz="4000" b="1" spc="-150" dirty="0">
                <a:solidFill>
                  <a:schemeClr val="tx2">
                    <a:lumMod val="50000"/>
                  </a:schemeClr>
                </a:solidFill>
                <a:latin typeface="Arial" panose="020B0604020202020204" pitchFamily="34" charset="0"/>
                <a:cs typeface="Arial" panose="020B0604020202020204" pitchFamily="34" charset="0"/>
              </a:rPr>
              <a:t>Божьей любви </a:t>
            </a:r>
          </a:p>
          <a:p>
            <a:pPr algn="l"/>
            <a:r>
              <a:rPr lang="ru-RU" sz="4000" b="1" spc="-150" dirty="0">
                <a:solidFill>
                  <a:schemeClr val="tx2">
                    <a:lumMod val="50000"/>
                  </a:schemeClr>
                </a:solidFill>
                <a:latin typeface="Arial" panose="020B0604020202020204" pitchFamily="34" charset="0"/>
                <a:cs typeface="Arial" panose="020B0604020202020204" pitchFamily="34" charset="0"/>
              </a:rPr>
              <a:t>					пусть горит,</a:t>
            </a:r>
          </a:p>
          <a:p>
            <a:pPr algn="l"/>
            <a:r>
              <a:rPr lang="ru-RU" sz="4000" b="1" spc="-150" dirty="0">
                <a:solidFill>
                  <a:schemeClr val="tx2">
                    <a:lumMod val="50000"/>
                  </a:schemeClr>
                </a:solidFill>
                <a:latin typeface="Arial" panose="020B0604020202020204" pitchFamily="34" charset="0"/>
                <a:cs typeface="Arial" panose="020B0604020202020204" pitchFamily="34" charset="0"/>
              </a:rPr>
              <a:t>Добрым светом вокруг сияет.</a:t>
            </a:r>
          </a:p>
          <a:p>
            <a:pPr algn="l"/>
            <a:r>
              <a:rPr lang="ru-RU" sz="4000" b="1" spc="-150" dirty="0">
                <a:solidFill>
                  <a:schemeClr val="tx2">
                    <a:lumMod val="50000"/>
                  </a:schemeClr>
                </a:solidFill>
                <a:latin typeface="Arial" panose="020B0604020202020204" pitchFamily="34" charset="0"/>
                <a:cs typeface="Arial" panose="020B0604020202020204" pitchFamily="34" charset="0"/>
              </a:rPr>
              <a:t>Через нас Господь говорит,</a:t>
            </a:r>
            <a:br>
              <a:rPr lang="ru-RU" sz="4000" b="1" spc="-150" dirty="0">
                <a:solidFill>
                  <a:schemeClr val="tx2">
                    <a:lumMod val="50000"/>
                  </a:schemeClr>
                </a:solidFill>
                <a:latin typeface="Arial" panose="020B0604020202020204" pitchFamily="34" charset="0"/>
                <a:cs typeface="Arial" panose="020B0604020202020204" pitchFamily="34" charset="0"/>
              </a:rPr>
            </a:br>
            <a:r>
              <a:rPr lang="ru-RU" sz="4000" b="1" spc="-150" dirty="0">
                <a:solidFill>
                  <a:schemeClr val="tx2">
                    <a:lumMod val="50000"/>
                  </a:schemeClr>
                </a:solidFill>
                <a:latin typeface="Arial" panose="020B0604020202020204" pitchFamily="34" charset="0"/>
                <a:cs typeface="Arial" panose="020B0604020202020204" pitchFamily="34" charset="0"/>
              </a:rPr>
              <a:t>Иисус всех людей спасает!</a:t>
            </a:r>
            <a:endParaRPr lang="ru-RU" sz="4000" b="1" dirty="0">
              <a:solidFill>
                <a:schemeClr val="tx1"/>
              </a:solidFill>
              <a:latin typeface="Arial"/>
              <a:cs typeface="Arial"/>
            </a:endParaRPr>
          </a:p>
        </p:txBody>
      </p:sp>
    </p:spTree>
    <p:extLst>
      <p:ext uri="{BB962C8B-B14F-4D97-AF65-F5344CB8AC3E}">
        <p14:creationId xmlns:p14="http://schemas.microsoft.com/office/powerpoint/2010/main" val="45012927"/>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1007</TotalTime>
  <Words>113</Words>
  <Application>Microsoft Macintosh PowerPoint</Application>
  <PresentationFormat>On-screen Show (16:9)</PresentationFormat>
  <Paragraphs>42</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83</cp:revision>
  <dcterms:modified xsi:type="dcterms:W3CDTF">2020-11-12T17:09:56Z</dcterms:modified>
</cp:coreProperties>
</file>