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65" r:id="rId2"/>
    <p:sldId id="269" r:id="rId3"/>
    <p:sldId id="267" r:id="rId4"/>
    <p:sldId id="283" r:id="rId5"/>
    <p:sldId id="284" r:id="rId6"/>
    <p:sldId id="285" r:id="rId7"/>
    <p:sldId id="286" r:id="rId8"/>
    <p:sldId id="287" r:id="rId9"/>
    <p:sldId id="288" r:id="rId10"/>
    <p:sldId id="289" r:id="rId11"/>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82"/>
    <p:restoredTop sz="75172" autoAdjust="0"/>
  </p:normalViewPr>
  <p:slideViewPr>
    <p:cSldViewPr snapToGrid="0" snapToObjects="1">
      <p:cViewPr varScale="1">
        <p:scale>
          <a:sx n="129" d="100"/>
          <a:sy n="129" d="100"/>
        </p:scale>
        <p:origin x="-1368" y="-96"/>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08858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90645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377911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11847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123556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1057163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25687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pn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368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729684" y="338778"/>
            <a:ext cx="6101224"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rPr>
              <a:t>Объединённые в благовестии</a:t>
            </a: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480774"/>
            <a:ext cx="6673505" cy="522948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spcBef>
                <a:spcPts val="1350"/>
              </a:spcBef>
              <a:buClr>
                <a:srgbClr val="595959"/>
              </a:buClr>
            </a:pPr>
            <a:r>
              <a:rPr lang="ru-RU" sz="4400" b="1" dirty="0">
                <a:solidFill>
                  <a:schemeClr val="tx1"/>
                </a:solidFill>
                <a:latin typeface="Arial"/>
                <a:ea typeface="+mn-ea"/>
                <a:cs typeface="Arial"/>
              </a:rPr>
              <a:t>Скоро час пробьёт —</a:t>
            </a:r>
          </a:p>
          <a:p>
            <a:pPr algn="l" defTabSz="685800">
              <a:spcBef>
                <a:spcPts val="1350"/>
              </a:spcBef>
              <a:buClr>
                <a:srgbClr val="595959"/>
              </a:buClr>
            </a:pPr>
            <a:r>
              <a:rPr lang="ru-RU" sz="4400" b="1" dirty="0">
                <a:solidFill>
                  <a:schemeClr val="tx1"/>
                </a:solidFill>
                <a:latin typeface="Arial"/>
                <a:ea typeface="+mn-ea"/>
                <a:cs typeface="Arial"/>
              </a:rPr>
              <a:t>И Господь придёт.</a:t>
            </a:r>
          </a:p>
          <a:p>
            <a:pPr algn="l" defTabSz="685800">
              <a:spcBef>
                <a:spcPts val="1350"/>
              </a:spcBef>
              <a:buClr>
                <a:srgbClr val="595959"/>
              </a:buClr>
            </a:pPr>
            <a:r>
              <a:rPr lang="ru-RU" sz="4400" b="1" dirty="0">
                <a:solidFill>
                  <a:schemeClr val="tx1"/>
                </a:solidFill>
                <a:latin typeface="Arial"/>
                <a:ea typeface="+mn-ea"/>
                <a:cs typeface="Arial"/>
              </a:rPr>
              <a:t>Царь царей!</a:t>
            </a:r>
          </a:p>
          <a:p>
            <a:pPr algn="l" defTabSz="685800">
              <a:spcBef>
                <a:spcPts val="1350"/>
              </a:spcBef>
              <a:buClr>
                <a:srgbClr val="595959"/>
              </a:buClr>
            </a:pPr>
            <a:r>
              <a:rPr lang="ru-RU" sz="4400" b="1" dirty="0">
                <a:solidFill>
                  <a:schemeClr val="tx1"/>
                </a:solidFill>
                <a:latin typeface="Arial"/>
                <a:ea typeface="+mn-ea"/>
                <a:cs typeface="Arial"/>
              </a:rPr>
              <a:t>Мы ждём, гряди!</a:t>
            </a:r>
          </a:p>
          <a:p>
            <a:pPr algn="l" defTabSz="685800">
              <a:spcBef>
                <a:spcPts val="1350"/>
              </a:spcBef>
              <a:buClr>
                <a:srgbClr val="595959"/>
              </a:buClr>
            </a:pPr>
            <a:endParaRPr lang="ru-RU" sz="4400" b="1" dirty="0">
              <a:solidFill>
                <a:schemeClr val="tx1"/>
              </a:solidFill>
              <a:latin typeface="Arial"/>
              <a:ea typeface="+mn-ea"/>
              <a:cs typeface="Arial"/>
            </a:endParaRPr>
          </a:p>
        </p:txBody>
      </p:sp>
    </p:spTree>
    <p:extLst>
      <p:ext uri="{BB962C8B-B14F-4D97-AF65-F5344CB8AC3E}">
        <p14:creationId xmlns:p14="http://schemas.microsoft.com/office/powerpoint/2010/main" val="2586147605"/>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292375" y="451635"/>
            <a:ext cx="8722286" cy="418358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Звучит над землёю</a:t>
            </a:r>
          </a:p>
          <a:p>
            <a:pPr algn="l" defTabSz="685800">
              <a:spcBef>
                <a:spcPts val="1350"/>
              </a:spcBef>
              <a:buClr>
                <a:srgbClr val="595959"/>
              </a:buClr>
            </a:pPr>
            <a:r>
              <a:rPr lang="ru-RU" sz="4400" b="1" dirty="0">
                <a:solidFill>
                  <a:schemeClr val="tx1"/>
                </a:solidFill>
                <a:latin typeface="Arial"/>
                <a:ea typeface="+mn-ea"/>
                <a:cs typeface="Arial"/>
              </a:rPr>
              <a:t>Трёхангельская весть.</a:t>
            </a:r>
          </a:p>
          <a:p>
            <a:pPr algn="l" defTabSz="685800">
              <a:spcBef>
                <a:spcPts val="1350"/>
              </a:spcBef>
              <a:buClr>
                <a:srgbClr val="595959"/>
              </a:buClr>
            </a:pPr>
            <a:r>
              <a:rPr lang="ru-RU" sz="4400" b="1" dirty="0">
                <a:solidFill>
                  <a:schemeClr val="tx1"/>
                </a:solidFill>
                <a:latin typeface="Arial"/>
                <a:ea typeface="+mn-ea"/>
                <a:cs typeface="Arial"/>
              </a:rPr>
              <a:t>Людским сердцам с любовью</a:t>
            </a:r>
          </a:p>
          <a:p>
            <a:pPr algn="l" defTabSz="685800">
              <a:spcBef>
                <a:spcPts val="1350"/>
              </a:spcBef>
              <a:buClr>
                <a:srgbClr val="595959"/>
              </a:buClr>
            </a:pPr>
            <a:r>
              <a:rPr lang="ru-RU" sz="4400" b="1" dirty="0">
                <a:solidFill>
                  <a:schemeClr val="tx1"/>
                </a:solidFill>
                <a:latin typeface="Arial"/>
                <a:ea typeface="+mn-ea"/>
                <a:cs typeface="Arial"/>
              </a:rPr>
              <a:t>Скажи: «Надежда есть!»</a:t>
            </a:r>
            <a:endParaRPr lang="ru-RU" sz="2800" b="1" dirty="0">
              <a:solidFill>
                <a:schemeClr val="tx1"/>
              </a:solidFill>
              <a:latin typeface="Arial"/>
              <a:cs typeface="Arial"/>
            </a:endParaRP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480774"/>
            <a:ext cx="6673505" cy="522948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spcBef>
                <a:spcPts val="1350"/>
              </a:spcBef>
              <a:buClr>
                <a:srgbClr val="595959"/>
              </a:buClr>
            </a:pPr>
            <a:r>
              <a:rPr lang="ru-RU" sz="4400" b="1" dirty="0">
                <a:solidFill>
                  <a:schemeClr val="tx1"/>
                </a:solidFill>
                <a:latin typeface="Arial"/>
                <a:ea typeface="+mn-ea"/>
                <a:cs typeface="Arial"/>
              </a:rPr>
              <a:t>«Объединённые</a:t>
            </a:r>
          </a:p>
          <a:p>
            <a:pPr algn="l" defTabSz="685800">
              <a:spcBef>
                <a:spcPts val="1350"/>
              </a:spcBef>
              <a:buClr>
                <a:srgbClr val="595959"/>
              </a:buClr>
            </a:pPr>
            <a:r>
              <a:rPr lang="ru-RU" sz="4400" b="1" dirty="0">
                <a:solidFill>
                  <a:schemeClr val="tx1"/>
                </a:solidFill>
                <a:latin typeface="Arial"/>
                <a:ea typeface="+mn-ea"/>
                <a:cs typeface="Arial"/>
              </a:rPr>
              <a:t>В благовестии» —</a:t>
            </a:r>
          </a:p>
          <a:p>
            <a:pPr algn="l" defTabSz="685800">
              <a:spcBef>
                <a:spcPts val="1350"/>
              </a:spcBef>
              <a:buClr>
                <a:srgbClr val="595959"/>
              </a:buClr>
            </a:pPr>
            <a:r>
              <a:rPr lang="ru-RU" sz="4400" b="1" dirty="0">
                <a:solidFill>
                  <a:schemeClr val="tx1"/>
                </a:solidFill>
                <a:latin typeface="Arial"/>
                <a:ea typeface="+mn-ea"/>
                <a:cs typeface="Arial"/>
              </a:rPr>
              <a:t>О Христе</a:t>
            </a:r>
          </a:p>
          <a:p>
            <a:pPr algn="l" defTabSz="685800">
              <a:spcBef>
                <a:spcPts val="1350"/>
              </a:spcBef>
              <a:buClr>
                <a:srgbClr val="595959"/>
              </a:buClr>
            </a:pPr>
            <a:r>
              <a:rPr lang="ru-RU" sz="4400" b="1" dirty="0">
                <a:solidFill>
                  <a:schemeClr val="tx1"/>
                </a:solidFill>
                <a:latin typeface="Arial"/>
                <a:ea typeface="+mn-ea"/>
                <a:cs typeface="Arial"/>
              </a:rPr>
              <a:t>Да знают все народы.</a:t>
            </a:r>
          </a:p>
          <a:p>
            <a:pPr algn="l" defTabSz="685800">
              <a:spcBef>
                <a:spcPts val="1350"/>
              </a:spcBef>
              <a:buClr>
                <a:srgbClr val="595959"/>
              </a:buClr>
            </a:pPr>
            <a:endParaRPr lang="ru-RU" sz="4400" b="1" dirty="0">
              <a:solidFill>
                <a:schemeClr val="tx1"/>
              </a:solidFill>
              <a:latin typeface="Arial"/>
              <a:ea typeface="+mn-ea"/>
              <a:cs typeface="Arial"/>
            </a:endParaRP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480774"/>
            <a:ext cx="6673505" cy="522948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spcBef>
                <a:spcPts val="1350"/>
              </a:spcBef>
              <a:buClr>
                <a:srgbClr val="595959"/>
              </a:buClr>
            </a:pPr>
            <a:r>
              <a:rPr lang="ru-RU" sz="4400" b="1" dirty="0">
                <a:solidFill>
                  <a:schemeClr val="tx1"/>
                </a:solidFill>
                <a:latin typeface="Arial"/>
                <a:ea typeface="+mn-ea"/>
                <a:cs typeface="Arial"/>
              </a:rPr>
              <a:t>Скоро час пробьёт —</a:t>
            </a:r>
          </a:p>
          <a:p>
            <a:pPr algn="l" defTabSz="685800">
              <a:spcBef>
                <a:spcPts val="1350"/>
              </a:spcBef>
              <a:buClr>
                <a:srgbClr val="595959"/>
              </a:buClr>
            </a:pPr>
            <a:r>
              <a:rPr lang="ru-RU" sz="4400" b="1" dirty="0">
                <a:solidFill>
                  <a:schemeClr val="tx1"/>
                </a:solidFill>
                <a:latin typeface="Arial"/>
                <a:ea typeface="+mn-ea"/>
                <a:cs typeface="Arial"/>
              </a:rPr>
              <a:t>И Господь придёт.</a:t>
            </a:r>
          </a:p>
          <a:p>
            <a:pPr algn="l" defTabSz="685800">
              <a:spcBef>
                <a:spcPts val="1350"/>
              </a:spcBef>
              <a:buClr>
                <a:srgbClr val="595959"/>
              </a:buClr>
            </a:pPr>
            <a:r>
              <a:rPr lang="ru-RU" sz="4400" b="1" dirty="0">
                <a:solidFill>
                  <a:schemeClr val="tx1"/>
                </a:solidFill>
                <a:latin typeface="Arial"/>
                <a:ea typeface="+mn-ea"/>
                <a:cs typeface="Arial"/>
              </a:rPr>
              <a:t>Царь царей!</a:t>
            </a:r>
          </a:p>
          <a:p>
            <a:pPr algn="l" defTabSz="685800">
              <a:spcBef>
                <a:spcPts val="1350"/>
              </a:spcBef>
              <a:buClr>
                <a:srgbClr val="595959"/>
              </a:buClr>
            </a:pPr>
            <a:r>
              <a:rPr lang="ru-RU" sz="4400" b="1" dirty="0">
                <a:solidFill>
                  <a:schemeClr val="tx1"/>
                </a:solidFill>
                <a:latin typeface="Arial"/>
                <a:ea typeface="+mn-ea"/>
                <a:cs typeface="Arial"/>
              </a:rPr>
              <a:t>Мы ждём, гряди!</a:t>
            </a:r>
          </a:p>
          <a:p>
            <a:pPr algn="l" defTabSz="685800">
              <a:spcBef>
                <a:spcPts val="1350"/>
              </a:spcBef>
              <a:buClr>
                <a:srgbClr val="595959"/>
              </a:buClr>
            </a:pPr>
            <a:endParaRPr lang="ru-RU" sz="4400" b="1" dirty="0">
              <a:solidFill>
                <a:schemeClr val="tx1"/>
              </a:solidFill>
              <a:latin typeface="Arial"/>
              <a:ea typeface="+mn-ea"/>
              <a:cs typeface="Arial"/>
            </a:endParaRPr>
          </a:p>
        </p:txBody>
      </p:sp>
    </p:spTree>
    <p:extLst>
      <p:ext uri="{BB962C8B-B14F-4D97-AF65-F5344CB8AC3E}">
        <p14:creationId xmlns:p14="http://schemas.microsoft.com/office/powerpoint/2010/main" val="209232465"/>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948267" y="451635"/>
            <a:ext cx="7558394" cy="418358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Средь мрака неверья,</a:t>
            </a:r>
          </a:p>
          <a:p>
            <a:pPr algn="l" defTabSz="685800">
              <a:spcBef>
                <a:spcPts val="1350"/>
              </a:spcBef>
              <a:buClr>
                <a:srgbClr val="595959"/>
              </a:buClr>
            </a:pPr>
            <a:r>
              <a:rPr lang="ru-RU" sz="4400" b="1" dirty="0">
                <a:solidFill>
                  <a:schemeClr val="tx1"/>
                </a:solidFill>
                <a:latin typeface="Arial"/>
                <a:ea typeface="+mn-ea"/>
                <a:cs typeface="Arial"/>
              </a:rPr>
              <a:t>Порока и греха,</a:t>
            </a:r>
          </a:p>
          <a:p>
            <a:pPr algn="l" defTabSz="685800">
              <a:spcBef>
                <a:spcPts val="1350"/>
              </a:spcBef>
              <a:buClr>
                <a:srgbClr val="595959"/>
              </a:buClr>
            </a:pPr>
            <a:r>
              <a:rPr lang="ru-RU" sz="4400" b="1" dirty="0">
                <a:solidFill>
                  <a:schemeClr val="tx1"/>
                </a:solidFill>
                <a:latin typeface="Arial"/>
                <a:ea typeface="+mn-ea"/>
                <a:cs typeface="Arial"/>
              </a:rPr>
              <a:t>Нас Бог избрал, собратья,</a:t>
            </a:r>
          </a:p>
          <a:p>
            <a:pPr algn="l" defTabSz="685800">
              <a:spcBef>
                <a:spcPts val="1350"/>
              </a:spcBef>
              <a:buClr>
                <a:srgbClr val="595959"/>
              </a:buClr>
            </a:pPr>
            <a:r>
              <a:rPr lang="ru-RU" sz="4400" b="1" dirty="0">
                <a:solidFill>
                  <a:schemeClr val="tx1"/>
                </a:solidFill>
                <a:latin typeface="Arial"/>
                <a:ea typeface="+mn-ea"/>
                <a:cs typeface="Arial"/>
              </a:rPr>
              <a:t>Явить всем свет добра.</a:t>
            </a:r>
            <a:endParaRPr lang="ru-RU" sz="2800" b="1" dirty="0">
              <a:solidFill>
                <a:schemeClr val="tx1"/>
              </a:solidFill>
              <a:latin typeface="Arial"/>
              <a:cs typeface="Arial"/>
            </a:endParaRPr>
          </a:p>
        </p:txBody>
      </p:sp>
    </p:spTree>
    <p:extLst>
      <p:ext uri="{BB962C8B-B14F-4D97-AF65-F5344CB8AC3E}">
        <p14:creationId xmlns:p14="http://schemas.microsoft.com/office/powerpoint/2010/main" val="3698124260"/>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480774"/>
            <a:ext cx="6673505" cy="522948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spcBef>
                <a:spcPts val="1350"/>
              </a:spcBef>
              <a:buClr>
                <a:srgbClr val="595959"/>
              </a:buClr>
            </a:pPr>
            <a:r>
              <a:rPr lang="ru-RU" sz="4400" b="1" dirty="0">
                <a:solidFill>
                  <a:schemeClr val="tx1"/>
                </a:solidFill>
                <a:latin typeface="Arial"/>
                <a:ea typeface="+mn-ea"/>
                <a:cs typeface="Arial"/>
              </a:rPr>
              <a:t>«Объединённые</a:t>
            </a:r>
          </a:p>
          <a:p>
            <a:pPr algn="l" defTabSz="685800">
              <a:spcBef>
                <a:spcPts val="1350"/>
              </a:spcBef>
              <a:buClr>
                <a:srgbClr val="595959"/>
              </a:buClr>
            </a:pPr>
            <a:r>
              <a:rPr lang="ru-RU" sz="4400" b="1" dirty="0">
                <a:solidFill>
                  <a:schemeClr val="tx1"/>
                </a:solidFill>
                <a:latin typeface="Arial"/>
                <a:ea typeface="+mn-ea"/>
                <a:cs typeface="Arial"/>
              </a:rPr>
              <a:t>В благовестии» —</a:t>
            </a:r>
          </a:p>
          <a:p>
            <a:pPr algn="l" defTabSz="685800">
              <a:spcBef>
                <a:spcPts val="1350"/>
              </a:spcBef>
              <a:buClr>
                <a:srgbClr val="595959"/>
              </a:buClr>
            </a:pPr>
            <a:r>
              <a:rPr lang="ru-RU" sz="4400" b="1" dirty="0">
                <a:solidFill>
                  <a:schemeClr val="tx1"/>
                </a:solidFill>
                <a:latin typeface="Arial"/>
                <a:ea typeface="+mn-ea"/>
                <a:cs typeface="Arial"/>
              </a:rPr>
              <a:t>О Христе</a:t>
            </a:r>
          </a:p>
          <a:p>
            <a:pPr algn="l" defTabSz="685800">
              <a:spcBef>
                <a:spcPts val="1350"/>
              </a:spcBef>
              <a:buClr>
                <a:srgbClr val="595959"/>
              </a:buClr>
            </a:pPr>
            <a:r>
              <a:rPr lang="ru-RU" sz="4400" b="1" dirty="0">
                <a:solidFill>
                  <a:schemeClr val="tx1"/>
                </a:solidFill>
                <a:latin typeface="Arial"/>
                <a:ea typeface="+mn-ea"/>
                <a:cs typeface="Arial"/>
              </a:rPr>
              <a:t>Да знают все народы.</a:t>
            </a:r>
          </a:p>
          <a:p>
            <a:pPr algn="l" defTabSz="685800">
              <a:spcBef>
                <a:spcPts val="1350"/>
              </a:spcBef>
              <a:buClr>
                <a:srgbClr val="595959"/>
              </a:buClr>
            </a:pPr>
            <a:endParaRPr lang="ru-RU" sz="4400" b="1" dirty="0">
              <a:solidFill>
                <a:schemeClr val="tx1"/>
              </a:solidFill>
              <a:latin typeface="Arial"/>
              <a:ea typeface="+mn-ea"/>
              <a:cs typeface="Arial"/>
            </a:endParaRPr>
          </a:p>
        </p:txBody>
      </p:sp>
    </p:spTree>
    <p:extLst>
      <p:ext uri="{BB962C8B-B14F-4D97-AF65-F5344CB8AC3E}">
        <p14:creationId xmlns:p14="http://schemas.microsoft.com/office/powerpoint/2010/main" val="3832591553"/>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480774"/>
            <a:ext cx="6673505" cy="522948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spcBef>
                <a:spcPts val="1350"/>
              </a:spcBef>
              <a:buClr>
                <a:srgbClr val="595959"/>
              </a:buClr>
            </a:pPr>
            <a:r>
              <a:rPr lang="ru-RU" sz="4400" b="1" dirty="0">
                <a:solidFill>
                  <a:schemeClr val="tx1"/>
                </a:solidFill>
                <a:latin typeface="Arial"/>
                <a:ea typeface="+mn-ea"/>
                <a:cs typeface="Arial"/>
              </a:rPr>
              <a:t>Скоро час пробьёт —</a:t>
            </a:r>
          </a:p>
          <a:p>
            <a:pPr algn="l" defTabSz="685800">
              <a:spcBef>
                <a:spcPts val="1350"/>
              </a:spcBef>
              <a:buClr>
                <a:srgbClr val="595959"/>
              </a:buClr>
            </a:pPr>
            <a:r>
              <a:rPr lang="ru-RU" sz="4400" b="1" dirty="0">
                <a:solidFill>
                  <a:schemeClr val="tx1"/>
                </a:solidFill>
                <a:latin typeface="Arial"/>
                <a:ea typeface="+mn-ea"/>
                <a:cs typeface="Arial"/>
              </a:rPr>
              <a:t>И Господь придёт.</a:t>
            </a:r>
          </a:p>
          <a:p>
            <a:pPr algn="l" defTabSz="685800">
              <a:spcBef>
                <a:spcPts val="1350"/>
              </a:spcBef>
              <a:buClr>
                <a:srgbClr val="595959"/>
              </a:buClr>
            </a:pPr>
            <a:r>
              <a:rPr lang="ru-RU" sz="4400" b="1" dirty="0">
                <a:solidFill>
                  <a:schemeClr val="tx1"/>
                </a:solidFill>
                <a:latin typeface="Arial"/>
                <a:ea typeface="+mn-ea"/>
                <a:cs typeface="Arial"/>
              </a:rPr>
              <a:t>Царь царей!</a:t>
            </a:r>
          </a:p>
          <a:p>
            <a:pPr algn="l" defTabSz="685800">
              <a:spcBef>
                <a:spcPts val="1350"/>
              </a:spcBef>
              <a:buClr>
                <a:srgbClr val="595959"/>
              </a:buClr>
            </a:pPr>
            <a:r>
              <a:rPr lang="ru-RU" sz="4400" b="1" dirty="0">
                <a:solidFill>
                  <a:schemeClr val="tx1"/>
                </a:solidFill>
                <a:latin typeface="Arial"/>
                <a:ea typeface="+mn-ea"/>
                <a:cs typeface="Arial"/>
              </a:rPr>
              <a:t>Мы ждём, гряди!</a:t>
            </a:r>
          </a:p>
          <a:p>
            <a:pPr algn="l" defTabSz="685800">
              <a:spcBef>
                <a:spcPts val="1350"/>
              </a:spcBef>
              <a:buClr>
                <a:srgbClr val="595959"/>
              </a:buClr>
            </a:pPr>
            <a:endParaRPr lang="ru-RU" sz="4400" b="1" dirty="0">
              <a:solidFill>
                <a:schemeClr val="tx1"/>
              </a:solidFill>
              <a:latin typeface="Arial"/>
              <a:ea typeface="+mn-ea"/>
              <a:cs typeface="Arial"/>
            </a:endParaRPr>
          </a:p>
        </p:txBody>
      </p:sp>
    </p:spTree>
    <p:extLst>
      <p:ext uri="{BB962C8B-B14F-4D97-AF65-F5344CB8AC3E}">
        <p14:creationId xmlns:p14="http://schemas.microsoft.com/office/powerpoint/2010/main" val="3825716673"/>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956733" y="451635"/>
            <a:ext cx="7541462" cy="4183586"/>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4400" b="1" dirty="0">
                <a:solidFill>
                  <a:schemeClr val="tx1"/>
                </a:solidFill>
                <a:latin typeface="Arial"/>
                <a:ea typeface="+mn-ea"/>
                <a:cs typeface="Arial"/>
              </a:rPr>
              <a:t>Уж нива созрела,</a:t>
            </a:r>
          </a:p>
          <a:p>
            <a:pPr algn="l" defTabSz="685800">
              <a:spcBef>
                <a:spcPts val="1350"/>
              </a:spcBef>
              <a:buClr>
                <a:srgbClr val="595959"/>
              </a:buClr>
            </a:pPr>
            <a:r>
              <a:rPr lang="ru-RU" sz="4400" b="1" dirty="0">
                <a:solidFill>
                  <a:schemeClr val="tx1"/>
                </a:solidFill>
                <a:latin typeface="Arial"/>
                <a:ea typeface="+mn-ea"/>
                <a:cs typeface="Arial"/>
              </a:rPr>
              <a:t>Работников ждут.</a:t>
            </a:r>
          </a:p>
          <a:p>
            <a:pPr algn="l" defTabSz="685800">
              <a:spcBef>
                <a:spcPts val="1350"/>
              </a:spcBef>
              <a:buClr>
                <a:srgbClr val="595959"/>
              </a:buClr>
            </a:pPr>
            <a:r>
              <a:rPr lang="ru-RU" sz="4400" b="1" dirty="0">
                <a:solidFill>
                  <a:schemeClr val="tx1"/>
                </a:solidFill>
                <a:latin typeface="Arial"/>
                <a:ea typeface="+mn-ea"/>
                <a:cs typeface="Arial"/>
              </a:rPr>
              <a:t>Со Словом Божьим смело</a:t>
            </a:r>
          </a:p>
          <a:p>
            <a:pPr algn="l" defTabSz="685800">
              <a:spcBef>
                <a:spcPts val="1350"/>
              </a:spcBef>
              <a:buClr>
                <a:srgbClr val="595959"/>
              </a:buClr>
            </a:pPr>
            <a:r>
              <a:rPr lang="ru-RU" sz="4400" b="1" dirty="0">
                <a:solidFill>
                  <a:schemeClr val="tx1"/>
                </a:solidFill>
                <a:latin typeface="Arial"/>
                <a:ea typeface="+mn-ea"/>
                <a:cs typeface="Arial"/>
              </a:rPr>
              <a:t>Святой свершайте труд.</a:t>
            </a:r>
            <a:endParaRPr lang="ru-RU" sz="2800" b="1" dirty="0">
              <a:solidFill>
                <a:schemeClr val="tx1"/>
              </a:solidFill>
              <a:latin typeface="Arial"/>
              <a:cs typeface="Arial"/>
            </a:endParaRPr>
          </a:p>
        </p:txBody>
      </p:sp>
    </p:spTree>
    <p:extLst>
      <p:ext uri="{BB962C8B-B14F-4D97-AF65-F5344CB8AC3E}">
        <p14:creationId xmlns:p14="http://schemas.microsoft.com/office/powerpoint/2010/main" val="1349792279"/>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2178121" y="480774"/>
            <a:ext cx="6673505" cy="5229482"/>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defTabSz="685800">
              <a:spcBef>
                <a:spcPts val="1350"/>
              </a:spcBef>
              <a:buClr>
                <a:srgbClr val="595959"/>
              </a:buClr>
            </a:pPr>
            <a:r>
              <a:rPr lang="ru-RU" sz="2800" b="1" dirty="0">
                <a:solidFill>
                  <a:schemeClr val="tx1"/>
                </a:solidFill>
                <a:latin typeface="Arial"/>
                <a:ea typeface="+mn-ea"/>
                <a:cs typeface="Arial"/>
              </a:rPr>
              <a:t>Припев: </a:t>
            </a:r>
          </a:p>
          <a:p>
            <a:pPr algn="l" defTabSz="685800">
              <a:spcBef>
                <a:spcPts val="1350"/>
              </a:spcBef>
              <a:buClr>
                <a:srgbClr val="595959"/>
              </a:buClr>
            </a:pPr>
            <a:r>
              <a:rPr lang="ru-RU" sz="4400" b="1" dirty="0">
                <a:solidFill>
                  <a:schemeClr val="tx1"/>
                </a:solidFill>
                <a:latin typeface="Arial"/>
                <a:ea typeface="+mn-ea"/>
                <a:cs typeface="Arial"/>
              </a:rPr>
              <a:t>«Объединённые</a:t>
            </a:r>
          </a:p>
          <a:p>
            <a:pPr algn="l" defTabSz="685800">
              <a:spcBef>
                <a:spcPts val="1350"/>
              </a:spcBef>
              <a:buClr>
                <a:srgbClr val="595959"/>
              </a:buClr>
            </a:pPr>
            <a:r>
              <a:rPr lang="ru-RU" sz="4400" b="1" dirty="0">
                <a:solidFill>
                  <a:schemeClr val="tx1"/>
                </a:solidFill>
                <a:latin typeface="Arial"/>
                <a:ea typeface="+mn-ea"/>
                <a:cs typeface="Arial"/>
              </a:rPr>
              <a:t>В благовестии» —</a:t>
            </a:r>
          </a:p>
          <a:p>
            <a:pPr algn="l" defTabSz="685800">
              <a:spcBef>
                <a:spcPts val="1350"/>
              </a:spcBef>
              <a:buClr>
                <a:srgbClr val="595959"/>
              </a:buClr>
            </a:pPr>
            <a:r>
              <a:rPr lang="ru-RU" sz="4400" b="1" dirty="0">
                <a:solidFill>
                  <a:schemeClr val="tx1"/>
                </a:solidFill>
                <a:latin typeface="Arial"/>
                <a:ea typeface="+mn-ea"/>
                <a:cs typeface="Arial"/>
              </a:rPr>
              <a:t>О Христе</a:t>
            </a:r>
          </a:p>
          <a:p>
            <a:pPr algn="l" defTabSz="685800">
              <a:spcBef>
                <a:spcPts val="1350"/>
              </a:spcBef>
              <a:buClr>
                <a:srgbClr val="595959"/>
              </a:buClr>
            </a:pPr>
            <a:r>
              <a:rPr lang="ru-RU" sz="4400" b="1" dirty="0">
                <a:solidFill>
                  <a:schemeClr val="tx1"/>
                </a:solidFill>
                <a:latin typeface="Arial"/>
                <a:ea typeface="+mn-ea"/>
                <a:cs typeface="Arial"/>
              </a:rPr>
              <a:t>Да знают все народы.</a:t>
            </a:r>
          </a:p>
          <a:p>
            <a:pPr algn="l" defTabSz="685800">
              <a:spcBef>
                <a:spcPts val="1350"/>
              </a:spcBef>
              <a:buClr>
                <a:srgbClr val="595959"/>
              </a:buClr>
            </a:pPr>
            <a:endParaRPr lang="ru-RU" sz="4400" b="1" dirty="0">
              <a:solidFill>
                <a:schemeClr val="tx1"/>
              </a:solidFill>
              <a:latin typeface="Arial"/>
              <a:ea typeface="+mn-ea"/>
              <a:cs typeface="Arial"/>
            </a:endParaRPr>
          </a:p>
        </p:txBody>
      </p:sp>
    </p:spTree>
    <p:extLst>
      <p:ext uri="{BB962C8B-B14F-4D97-AF65-F5344CB8AC3E}">
        <p14:creationId xmlns:p14="http://schemas.microsoft.com/office/powerpoint/2010/main" val="3393023357"/>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1025</TotalTime>
  <Words>153</Words>
  <Application>Microsoft Macintosh PowerPoint</Application>
  <PresentationFormat>On-screen Show (16:9)</PresentationFormat>
  <Paragraphs>43</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105</cp:revision>
  <dcterms:modified xsi:type="dcterms:W3CDTF">2020-11-25T14:02:04Z</dcterms:modified>
</cp:coreProperties>
</file>