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1" r:id="rId3"/>
    <p:sldId id="1064" r:id="rId4"/>
    <p:sldId id="1070" r:id="rId5"/>
    <p:sldId id="1071" r:id="rId6"/>
    <p:sldId id="1073" r:id="rId7"/>
    <p:sldId id="1074" r:id="rId8"/>
    <p:sldId id="1072" r:id="rId9"/>
    <p:sldId id="1075" r:id="rId10"/>
    <p:sldId id="1076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1" d="100"/>
          <a:sy n="131" d="100"/>
        </p:scale>
        <p:origin x="-1168" y="-12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25.11.20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171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155467"/>
            <a:ext cx="7066747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Объединённые в благовестии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1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час пробьёт —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Господь придёт.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 царей!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ждём, гряди!</a:t>
            </a:r>
          </a:p>
        </p:txBody>
      </p:sp>
    </p:spTree>
    <p:extLst>
      <p:ext uri="{BB962C8B-B14F-4D97-AF65-F5344CB8AC3E}">
        <p14:creationId xmlns:p14="http://schemas.microsoft.com/office/powerpoint/2010/main" val="318713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4624"/>
            <a:ext cx="864096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Звучит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землёю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Трёхангельская весть.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Людским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сердцам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любовью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Скажи: «Надежда есть!»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«Объединённые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благовестии» —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Христе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знают все народы.</a:t>
            </a:r>
          </a:p>
        </p:txBody>
      </p:sp>
    </p:spTree>
    <p:extLst>
      <p:ext uri="{BB962C8B-B14F-4D97-AF65-F5344CB8AC3E}">
        <p14:creationId xmlns:p14="http://schemas.microsoft.com/office/powerpoint/2010/main" val="245924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1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час пробьёт —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Господь придёт.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 царей!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ждём, гряди!</a:t>
            </a:r>
          </a:p>
        </p:txBody>
      </p:sp>
    </p:spTree>
    <p:extLst>
      <p:ext uri="{BB962C8B-B14F-4D97-AF65-F5344CB8AC3E}">
        <p14:creationId xmlns:p14="http://schemas.microsoft.com/office/powerpoint/2010/main" val="151299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64096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Средь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мрака неверья,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Порока и греха,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Бог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збрал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собратья,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Явить всем свет добра.</a:t>
            </a:r>
          </a:p>
        </p:txBody>
      </p:sp>
    </p:spTree>
    <p:extLst>
      <p:ext uri="{BB962C8B-B14F-4D97-AF65-F5344CB8AC3E}">
        <p14:creationId xmlns:p14="http://schemas.microsoft.com/office/powerpoint/2010/main" val="409379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«Объединённые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благовестии» —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Христе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знают все народы.</a:t>
            </a:r>
          </a:p>
        </p:txBody>
      </p:sp>
    </p:spTree>
    <p:extLst>
      <p:ext uri="{BB962C8B-B14F-4D97-AF65-F5344CB8AC3E}">
        <p14:creationId xmlns:p14="http://schemas.microsoft.com/office/powerpoint/2010/main" val="406432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1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час пробьёт —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Господь придёт.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 царей!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ждём, гряди!</a:t>
            </a:r>
          </a:p>
        </p:txBody>
      </p:sp>
    </p:spTree>
    <p:extLst>
      <p:ext uri="{BB962C8B-B14F-4D97-AF65-F5344CB8AC3E}">
        <p14:creationId xmlns:p14="http://schemas.microsoft.com/office/powerpoint/2010/main" val="318713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64096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4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нива созрела,</a:t>
            </a:r>
          </a:p>
          <a:p>
            <a:pPr>
              <a:lnSpc>
                <a:spcPct val="14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ждут.</a:t>
            </a:r>
          </a:p>
          <a:p>
            <a:pPr>
              <a:lnSpc>
                <a:spcPct val="14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Словом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Божьим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смело</a:t>
            </a:r>
          </a:p>
          <a:p>
            <a:pPr>
              <a:lnSpc>
                <a:spcPct val="14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Святой свершайте труд.</a:t>
            </a:r>
          </a:p>
        </p:txBody>
      </p:sp>
    </p:spTree>
    <p:extLst>
      <p:ext uri="{BB962C8B-B14F-4D97-AF65-F5344CB8AC3E}">
        <p14:creationId xmlns:p14="http://schemas.microsoft.com/office/powerpoint/2010/main" val="10291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«Объединённые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благовестии» —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Христе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знают все народы.</a:t>
            </a:r>
          </a:p>
        </p:txBody>
      </p:sp>
    </p:spTree>
    <p:extLst>
      <p:ext uri="{BB962C8B-B14F-4D97-AF65-F5344CB8AC3E}">
        <p14:creationId xmlns:p14="http://schemas.microsoft.com/office/powerpoint/2010/main" val="4064326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8457</TotalTime>
  <Words>145</Words>
  <Application>Microsoft Macintosh PowerPoint</Application>
  <PresentationFormat>On-screen Show (4:3)</PresentationFormat>
  <Paragraphs>53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264</cp:revision>
  <dcterms:created xsi:type="dcterms:W3CDTF">2016-09-02T12:17:38Z</dcterms:created>
  <dcterms:modified xsi:type="dcterms:W3CDTF">2020-11-25T14:01:50Z</dcterms:modified>
</cp:coreProperties>
</file>