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5" r:id="rId2"/>
    <p:sldId id="269" r:id="rId3"/>
    <p:sldId id="276" r:id="rId4"/>
    <p:sldId id="277" r:id="rId5"/>
    <p:sldId id="278" r:id="rId6"/>
    <p:sldId id="279" r:id="rId7"/>
    <p:sldId id="280"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129" d="100"/>
          <a:sy n="129" d="100"/>
        </p:scale>
        <p:origin x="-1368" y="14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03200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64944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61992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593988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37902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368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941816" y="501266"/>
            <a:ext cx="6184872"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ru-RU" sz="48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Стражи Сиона, </a:t>
            </a:r>
            <a:r>
              <a:rPr lang="ru-RU" sz="48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
            </a:r>
            <a:br>
              <a:rPr lang="ru-RU" sz="48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br>
            <a:r>
              <a:rPr lang="ru-RU" sz="48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вы </a:t>
            </a:r>
            <a:r>
              <a:rPr lang="ru-RU" sz="48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громче трубите</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600574" y="451635"/>
            <a:ext cx="7728711" cy="41835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Стражи Сиона,</a:t>
            </a:r>
          </a:p>
          <a:p>
            <a:pPr algn="l" defTabSz="685800">
              <a:spcBef>
                <a:spcPts val="1350"/>
              </a:spcBef>
              <a:buClr>
                <a:srgbClr val="595959"/>
              </a:buClr>
            </a:pPr>
            <a:r>
              <a:rPr lang="ru-RU" b="1" dirty="0">
                <a:solidFill>
                  <a:schemeClr val="tx1"/>
                </a:solidFill>
                <a:latin typeface="Arial"/>
                <a:ea typeface="+mn-ea"/>
                <a:cs typeface="Arial"/>
              </a:rPr>
              <a:t>Вы громче трубите,</a:t>
            </a:r>
          </a:p>
          <a:p>
            <a:pPr algn="l" defTabSz="685800">
              <a:spcBef>
                <a:spcPts val="1350"/>
              </a:spcBef>
              <a:buClr>
                <a:srgbClr val="595959"/>
              </a:buClr>
            </a:pPr>
            <a:r>
              <a:rPr lang="ru-RU" b="1" dirty="0">
                <a:solidFill>
                  <a:schemeClr val="tx1"/>
                </a:solidFill>
                <a:latin typeface="Arial"/>
                <a:ea typeface="+mn-ea"/>
                <a:cs typeface="Arial"/>
              </a:rPr>
              <a:t>Мир окончательно</a:t>
            </a:r>
          </a:p>
          <a:p>
            <a:pPr algn="l" defTabSz="685800">
              <a:spcBef>
                <a:spcPts val="1350"/>
              </a:spcBef>
              <a:buClr>
                <a:srgbClr val="595959"/>
              </a:buClr>
            </a:pPr>
            <a:r>
              <a:rPr lang="ru-RU" b="1" dirty="0">
                <a:solidFill>
                  <a:schemeClr val="tx1"/>
                </a:solidFill>
                <a:latin typeface="Arial"/>
                <a:ea typeface="+mn-ea"/>
                <a:cs typeface="Arial"/>
              </a:rPr>
              <a:t>Хочет заснуть.</a:t>
            </a:r>
            <a:endParaRPr lang="ru-RU"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600575" y="451635"/>
            <a:ext cx="7837011"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О, пробудите</a:t>
            </a:r>
          </a:p>
          <a:p>
            <a:pPr algn="l" defTabSz="685800">
              <a:spcBef>
                <a:spcPts val="1350"/>
              </a:spcBef>
              <a:buClr>
                <a:srgbClr val="595959"/>
              </a:buClr>
            </a:pPr>
            <a:r>
              <a:rPr lang="ru-RU" b="1" dirty="0">
                <a:solidFill>
                  <a:schemeClr val="tx1"/>
                </a:solidFill>
                <a:latin typeface="Arial"/>
                <a:ea typeface="+mn-ea"/>
                <a:cs typeface="Arial"/>
              </a:rPr>
              <a:t>Его, пробудите:</a:t>
            </a:r>
          </a:p>
          <a:p>
            <a:pPr algn="l" defTabSz="685800">
              <a:spcBef>
                <a:spcPts val="1350"/>
              </a:spcBef>
              <a:buClr>
                <a:srgbClr val="595959"/>
              </a:buClr>
            </a:pPr>
            <a:r>
              <a:rPr lang="ru-RU" b="1" dirty="0">
                <a:solidFill>
                  <a:schemeClr val="tx1"/>
                </a:solidFill>
                <a:latin typeface="Arial"/>
                <a:ea typeface="+mn-ea"/>
                <a:cs typeface="Arial"/>
              </a:rPr>
              <a:t>Близится утро,</a:t>
            </a:r>
          </a:p>
          <a:p>
            <a:pPr algn="l" defTabSz="685800">
              <a:spcBef>
                <a:spcPts val="1350"/>
              </a:spcBef>
              <a:buClr>
                <a:srgbClr val="595959"/>
              </a:buClr>
            </a:pPr>
            <a:r>
              <a:rPr lang="ru-RU" b="1" dirty="0">
                <a:solidFill>
                  <a:schemeClr val="tx1"/>
                </a:solidFill>
                <a:latin typeface="Arial"/>
                <a:ea typeface="+mn-ea"/>
                <a:cs typeface="Arial"/>
              </a:rPr>
              <a:t>Кончается путь.</a:t>
            </a:r>
          </a:p>
        </p:txBody>
      </p:sp>
    </p:spTree>
    <p:extLst>
      <p:ext uri="{BB962C8B-B14F-4D97-AF65-F5344CB8AC3E}">
        <p14:creationId xmlns:p14="http://schemas.microsoft.com/office/powerpoint/2010/main" val="1439010077"/>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03667" y="451635"/>
            <a:ext cx="8595113" cy="41835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5200" b="1" dirty="0">
                <a:solidFill>
                  <a:schemeClr val="tx1"/>
                </a:solidFill>
                <a:latin typeface="Arial"/>
                <a:ea typeface="+mn-ea"/>
                <a:cs typeface="Arial"/>
              </a:rPr>
              <a:t>В мир сей идите</a:t>
            </a:r>
          </a:p>
          <a:p>
            <a:pPr algn="l" defTabSz="685800">
              <a:spcBef>
                <a:spcPts val="1350"/>
              </a:spcBef>
              <a:buClr>
                <a:srgbClr val="595959"/>
              </a:buClr>
            </a:pPr>
            <a:r>
              <a:rPr lang="ru-RU" sz="5200" b="1" dirty="0">
                <a:solidFill>
                  <a:schemeClr val="tx1"/>
                </a:solidFill>
                <a:latin typeface="Arial"/>
                <a:ea typeface="+mn-ea"/>
                <a:cs typeface="Arial"/>
              </a:rPr>
              <a:t>Со святым возвещеньем:</a:t>
            </a:r>
          </a:p>
          <a:p>
            <a:pPr algn="l" defTabSz="685800">
              <a:spcBef>
                <a:spcPts val="1350"/>
              </a:spcBef>
              <a:buClr>
                <a:srgbClr val="595959"/>
              </a:buClr>
            </a:pPr>
            <a:r>
              <a:rPr lang="ru-RU" sz="5200" b="1" dirty="0">
                <a:solidFill>
                  <a:schemeClr val="tx1"/>
                </a:solidFill>
                <a:latin typeface="Arial"/>
                <a:ea typeface="+mn-ea"/>
                <a:cs typeface="Arial"/>
              </a:rPr>
              <a:t>Пусть Весть благая</a:t>
            </a:r>
          </a:p>
          <a:p>
            <a:pPr algn="l" defTabSz="685800">
              <a:spcBef>
                <a:spcPts val="1350"/>
              </a:spcBef>
              <a:buClr>
                <a:srgbClr val="595959"/>
              </a:buClr>
            </a:pPr>
            <a:r>
              <a:rPr lang="ru-RU" sz="5200" b="1" dirty="0">
                <a:solidFill>
                  <a:schemeClr val="tx1"/>
                </a:solidFill>
                <a:latin typeface="Arial"/>
                <a:ea typeface="+mn-ea"/>
                <a:cs typeface="Arial"/>
              </a:rPr>
              <a:t>Повсюду пройдёт,</a:t>
            </a:r>
            <a:endParaRPr lang="ru-RU" sz="5200" b="1" dirty="0">
              <a:solidFill>
                <a:schemeClr val="tx1"/>
              </a:solidFill>
              <a:latin typeface="Arial"/>
              <a:cs typeface="Arial"/>
            </a:endParaRPr>
          </a:p>
        </p:txBody>
      </p:sp>
    </p:spTree>
    <p:extLst>
      <p:ext uri="{BB962C8B-B14F-4D97-AF65-F5344CB8AC3E}">
        <p14:creationId xmlns:p14="http://schemas.microsoft.com/office/powerpoint/2010/main" val="408386047"/>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74130" y="451635"/>
            <a:ext cx="874033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5100" b="1" dirty="0">
                <a:solidFill>
                  <a:schemeClr val="tx1"/>
                </a:solidFill>
                <a:latin typeface="Arial"/>
                <a:ea typeface="+mn-ea"/>
                <a:cs typeface="Arial"/>
              </a:rPr>
              <a:t>Всем расскажите</a:t>
            </a:r>
          </a:p>
          <a:p>
            <a:pPr algn="l" defTabSz="685800">
              <a:spcBef>
                <a:spcPts val="1350"/>
              </a:spcBef>
              <a:buClr>
                <a:srgbClr val="595959"/>
              </a:buClr>
            </a:pPr>
            <a:r>
              <a:rPr lang="ru-RU" sz="5100" b="1" dirty="0">
                <a:solidFill>
                  <a:schemeClr val="tx1"/>
                </a:solidFill>
                <a:latin typeface="Arial"/>
                <a:ea typeface="+mn-ea"/>
                <a:cs typeface="Arial"/>
              </a:rPr>
              <a:t>Со святым </a:t>
            </a:r>
            <a:r>
              <a:rPr lang="ru-RU" sz="5100" b="1" dirty="0" smtClean="0">
                <a:solidFill>
                  <a:schemeClr val="tx1"/>
                </a:solidFill>
                <a:latin typeface="Arial"/>
                <a:ea typeface="+mn-ea"/>
                <a:cs typeface="Arial"/>
              </a:rPr>
              <a:t>вдохновеньем</a:t>
            </a:r>
            <a:r>
              <a:rPr lang="ru-RU" sz="5100" b="1" dirty="0">
                <a:solidFill>
                  <a:schemeClr val="tx1"/>
                </a:solidFill>
                <a:latin typeface="Arial"/>
                <a:ea typeface="+mn-ea"/>
                <a:cs typeface="Arial"/>
              </a:rPr>
              <a:t>,</a:t>
            </a:r>
          </a:p>
          <a:p>
            <a:pPr algn="l" defTabSz="685800">
              <a:spcBef>
                <a:spcPts val="1350"/>
              </a:spcBef>
              <a:buClr>
                <a:srgbClr val="595959"/>
              </a:buClr>
            </a:pPr>
            <a:r>
              <a:rPr lang="ru-RU" sz="5100" b="1" dirty="0">
                <a:solidFill>
                  <a:schemeClr val="tx1"/>
                </a:solidFill>
                <a:latin typeface="Arial"/>
                <a:ea typeface="+mn-ea"/>
                <a:cs typeface="Arial"/>
              </a:rPr>
              <a:t>Что уж Спаситель</a:t>
            </a:r>
          </a:p>
          <a:p>
            <a:pPr algn="l" defTabSz="685800">
              <a:spcBef>
                <a:spcPts val="1350"/>
              </a:spcBef>
              <a:buClr>
                <a:srgbClr val="595959"/>
              </a:buClr>
            </a:pPr>
            <a:r>
              <a:rPr lang="ru-RU" sz="5100" b="1" dirty="0">
                <a:solidFill>
                  <a:schemeClr val="tx1"/>
                </a:solidFill>
                <a:latin typeface="Arial"/>
                <a:ea typeface="+mn-ea"/>
                <a:cs typeface="Arial"/>
              </a:rPr>
              <a:t>С Сиона грядёт!</a:t>
            </a:r>
          </a:p>
        </p:txBody>
      </p:sp>
    </p:spTree>
    <p:extLst>
      <p:ext uri="{BB962C8B-B14F-4D97-AF65-F5344CB8AC3E}">
        <p14:creationId xmlns:p14="http://schemas.microsoft.com/office/powerpoint/2010/main" val="4204221531"/>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55753" y="323663"/>
            <a:ext cx="8395872" cy="41835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Пусть приготовится</a:t>
            </a:r>
          </a:p>
          <a:p>
            <a:pPr algn="l" defTabSz="685800">
              <a:spcBef>
                <a:spcPts val="1350"/>
              </a:spcBef>
              <a:buClr>
                <a:srgbClr val="595959"/>
              </a:buClr>
            </a:pPr>
            <a:r>
              <a:rPr lang="ru-RU" b="1" dirty="0">
                <a:solidFill>
                  <a:schemeClr val="tx1"/>
                </a:solidFill>
                <a:latin typeface="Arial"/>
                <a:ea typeface="+mn-ea"/>
                <a:cs typeface="Arial"/>
              </a:rPr>
              <a:t>Тот, кто желает</a:t>
            </a:r>
          </a:p>
          <a:p>
            <a:pPr algn="l" defTabSz="685800">
              <a:spcBef>
                <a:spcPts val="1350"/>
              </a:spcBef>
              <a:buClr>
                <a:srgbClr val="595959"/>
              </a:buClr>
            </a:pPr>
            <a:r>
              <a:rPr lang="ru-RU" b="1" dirty="0">
                <a:solidFill>
                  <a:schemeClr val="tx1"/>
                </a:solidFill>
                <a:latin typeface="Arial"/>
                <a:ea typeface="+mn-ea"/>
                <a:cs typeface="Arial"/>
              </a:rPr>
              <a:t>В Царство Христово</a:t>
            </a:r>
          </a:p>
          <a:p>
            <a:pPr algn="l" defTabSz="685800">
              <a:spcBef>
                <a:spcPts val="1350"/>
              </a:spcBef>
              <a:buClr>
                <a:srgbClr val="595959"/>
              </a:buClr>
            </a:pPr>
            <a:r>
              <a:rPr lang="ru-RU" b="1" dirty="0">
                <a:solidFill>
                  <a:schemeClr val="tx1"/>
                </a:solidFill>
                <a:latin typeface="Arial"/>
                <a:ea typeface="+mn-ea"/>
                <a:cs typeface="Arial"/>
              </a:rPr>
              <a:t>Спасённым войти,</a:t>
            </a:r>
            <a:endParaRPr lang="ru-RU" b="1" dirty="0">
              <a:solidFill>
                <a:schemeClr val="tx1"/>
              </a:solidFill>
              <a:latin typeface="Arial"/>
              <a:cs typeface="Arial"/>
            </a:endParaRPr>
          </a:p>
        </p:txBody>
      </p:sp>
    </p:spTree>
    <p:extLst>
      <p:ext uri="{BB962C8B-B14F-4D97-AF65-F5344CB8AC3E}">
        <p14:creationId xmlns:p14="http://schemas.microsoft.com/office/powerpoint/2010/main" val="3624388380"/>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817176" y="227036"/>
            <a:ext cx="7728710" cy="371074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Пусть он немедля</a:t>
            </a:r>
          </a:p>
          <a:p>
            <a:pPr algn="l" defTabSz="685800">
              <a:spcBef>
                <a:spcPts val="1350"/>
              </a:spcBef>
              <a:buClr>
                <a:srgbClr val="595959"/>
              </a:buClr>
            </a:pPr>
            <a:r>
              <a:rPr lang="ru-RU" b="1" dirty="0">
                <a:solidFill>
                  <a:schemeClr val="tx1"/>
                </a:solidFill>
                <a:latin typeface="Arial"/>
                <a:ea typeface="+mn-ea"/>
                <a:cs typeface="Arial"/>
              </a:rPr>
              <a:t>За Ним поспешает,</a:t>
            </a:r>
          </a:p>
          <a:p>
            <a:pPr algn="l" defTabSz="685800">
              <a:spcBef>
                <a:spcPts val="1350"/>
              </a:spcBef>
              <a:buClr>
                <a:srgbClr val="595959"/>
              </a:buClr>
            </a:pPr>
            <a:r>
              <a:rPr lang="ru-RU" b="1" dirty="0">
                <a:solidFill>
                  <a:schemeClr val="tx1"/>
                </a:solidFill>
                <a:latin typeface="Arial"/>
                <a:ea typeface="+mn-ea"/>
                <a:cs typeface="Arial"/>
              </a:rPr>
              <a:t>Времени мало</a:t>
            </a:r>
          </a:p>
          <a:p>
            <a:pPr algn="l" defTabSz="685800">
              <a:spcBef>
                <a:spcPts val="1350"/>
              </a:spcBef>
              <a:buClr>
                <a:srgbClr val="595959"/>
              </a:buClr>
            </a:pPr>
            <a:r>
              <a:rPr lang="ru-RU" b="1" dirty="0">
                <a:solidFill>
                  <a:schemeClr val="tx1"/>
                </a:solidFill>
                <a:latin typeface="Arial"/>
                <a:ea typeface="+mn-ea"/>
                <a:cs typeface="Arial"/>
              </a:rPr>
              <a:t>Уже впереди.</a:t>
            </a:r>
          </a:p>
        </p:txBody>
      </p:sp>
    </p:spTree>
    <p:extLst>
      <p:ext uri="{BB962C8B-B14F-4D97-AF65-F5344CB8AC3E}">
        <p14:creationId xmlns:p14="http://schemas.microsoft.com/office/powerpoint/2010/main" val="605966103"/>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1028</TotalTime>
  <Words>79</Words>
  <Application>Microsoft Macintosh PowerPoint</Application>
  <PresentationFormat>On-screen Show (16:9)</PresentationFormat>
  <Paragraphs>25</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104</cp:revision>
  <dcterms:modified xsi:type="dcterms:W3CDTF">2020-11-25T13:47:35Z</dcterms:modified>
</cp:coreProperties>
</file>