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65" r:id="rId2"/>
    <p:sldId id="269" r:id="rId3"/>
    <p:sldId id="276" r:id="rId4"/>
    <p:sldId id="277" r:id="rId5"/>
    <p:sldId id="278" r:id="rId6"/>
    <p:sldId id="279" r:id="rId7"/>
    <p:sldId id="280" r:id="rId8"/>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2"/>
    <p:restoredTop sz="75172" autoAdjust="0"/>
  </p:normalViewPr>
  <p:slideViewPr>
    <p:cSldViewPr snapToGrid="0" snapToObjects="1">
      <p:cViewPr varScale="1">
        <p:scale>
          <a:sx n="129" d="100"/>
          <a:sy n="129" d="100"/>
        </p:scale>
        <p:origin x="-1368" y="-96"/>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032005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072861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823559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2610168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17597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3682"/>
            <a:ext cx="1768820"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280951" y="493516"/>
            <a:ext cx="6549957"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48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Слышите ль Господень призыв?</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584200" y="451635"/>
            <a:ext cx="8286528" cy="418358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4400" b="1" dirty="0">
                <a:solidFill>
                  <a:schemeClr val="tx1"/>
                </a:solidFill>
                <a:latin typeface="Arial"/>
                <a:ea typeface="+mn-ea"/>
                <a:cs typeface="Arial"/>
              </a:rPr>
              <a:t>Слышите ль</a:t>
            </a:r>
          </a:p>
          <a:p>
            <a:pPr algn="r" defTabSz="685800">
              <a:lnSpc>
                <a:spcPct val="80000"/>
              </a:lnSpc>
              <a:spcBef>
                <a:spcPts val="1350"/>
              </a:spcBef>
              <a:buClr>
                <a:srgbClr val="595959"/>
              </a:buClr>
            </a:pPr>
            <a:r>
              <a:rPr lang="ru-RU" sz="4400" b="1" dirty="0">
                <a:solidFill>
                  <a:schemeClr val="tx1"/>
                </a:solidFill>
                <a:latin typeface="Arial"/>
                <a:ea typeface="+mn-ea"/>
                <a:cs typeface="Arial"/>
              </a:rPr>
              <a:t>Господень призыв:</a:t>
            </a:r>
          </a:p>
          <a:p>
            <a:pPr algn="l" defTabSz="685800">
              <a:lnSpc>
                <a:spcPct val="80000"/>
              </a:lnSpc>
              <a:spcBef>
                <a:spcPts val="1350"/>
              </a:spcBef>
              <a:buClr>
                <a:srgbClr val="595959"/>
              </a:buClr>
            </a:pPr>
            <a:r>
              <a:rPr lang="ru-RU" sz="4400" b="1" dirty="0">
                <a:solidFill>
                  <a:schemeClr val="tx1"/>
                </a:solidFill>
                <a:latin typeface="Arial"/>
                <a:ea typeface="+mn-ea"/>
                <a:cs typeface="Arial"/>
              </a:rPr>
              <a:t>«Кто Христу служить готов?»</a:t>
            </a:r>
          </a:p>
          <a:p>
            <a:pPr algn="l" defTabSz="685800">
              <a:lnSpc>
                <a:spcPct val="80000"/>
              </a:lnSpc>
              <a:spcBef>
                <a:spcPts val="1350"/>
              </a:spcBef>
              <a:buClr>
                <a:srgbClr val="595959"/>
              </a:buClr>
            </a:pPr>
            <a:r>
              <a:rPr lang="ru-RU" sz="4400" b="1" dirty="0">
                <a:solidFill>
                  <a:schemeClr val="tx1"/>
                </a:solidFill>
                <a:latin typeface="Arial"/>
                <a:ea typeface="+mn-ea"/>
                <a:cs typeface="Arial"/>
              </a:rPr>
              <a:t>Жатвы много созревает,</a:t>
            </a:r>
          </a:p>
          <a:p>
            <a:pPr algn="l" defTabSz="685800">
              <a:lnSpc>
                <a:spcPct val="80000"/>
              </a:lnSpc>
              <a:spcBef>
                <a:spcPts val="1350"/>
              </a:spcBef>
              <a:buClr>
                <a:srgbClr val="595959"/>
              </a:buClr>
            </a:pPr>
            <a:r>
              <a:rPr lang="ru-RU" sz="4400" b="1" dirty="0">
                <a:solidFill>
                  <a:schemeClr val="tx1"/>
                </a:solidFill>
                <a:latin typeface="Arial"/>
                <a:ea typeface="+mn-ea"/>
                <a:cs typeface="Arial"/>
              </a:rPr>
              <a:t>Жатва делателей ждёт.</a:t>
            </a:r>
            <a:endParaRPr lang="ru-RU" sz="2800" b="1" dirty="0">
              <a:solidFill>
                <a:schemeClr val="tx1"/>
              </a:solidFill>
              <a:latin typeface="Arial"/>
              <a:cs typeface="Arial"/>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626533" y="451635"/>
            <a:ext cx="8201862"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ea typeface="+mn-ea"/>
                <a:cs typeface="Arial"/>
              </a:rPr>
              <a:t>Бог награду обещает,</a:t>
            </a:r>
          </a:p>
          <a:p>
            <a:pPr algn="l" defTabSz="685800">
              <a:spcBef>
                <a:spcPts val="1350"/>
              </a:spcBef>
              <a:buClr>
                <a:srgbClr val="595959"/>
              </a:buClr>
            </a:pPr>
            <a:r>
              <a:rPr lang="ru-RU" sz="4400" b="1" dirty="0">
                <a:solidFill>
                  <a:schemeClr val="tx1"/>
                </a:solidFill>
                <a:latin typeface="Arial"/>
                <a:ea typeface="+mn-ea"/>
                <a:cs typeface="Arial"/>
              </a:rPr>
              <a:t>Громко всех зовёт к Себе;</a:t>
            </a:r>
          </a:p>
          <a:p>
            <a:pPr algn="l" defTabSz="685800">
              <a:spcBef>
                <a:spcPts val="1350"/>
              </a:spcBef>
              <a:buClr>
                <a:srgbClr val="595959"/>
              </a:buClr>
            </a:pPr>
            <a:r>
              <a:rPr lang="ru-RU" sz="4400" b="1" dirty="0">
                <a:solidFill>
                  <a:schemeClr val="tx1"/>
                </a:solidFill>
                <a:latin typeface="Arial"/>
                <a:ea typeface="+mn-ea"/>
                <a:cs typeface="Arial"/>
              </a:rPr>
              <a:t>Кто откликнется, кто скажет:</a:t>
            </a:r>
          </a:p>
          <a:p>
            <a:pPr algn="l" defTabSz="685800">
              <a:spcBef>
                <a:spcPts val="1350"/>
              </a:spcBef>
              <a:buClr>
                <a:srgbClr val="595959"/>
              </a:buClr>
            </a:pPr>
            <a:r>
              <a:rPr lang="ru-RU" sz="4400" b="1" dirty="0">
                <a:solidFill>
                  <a:schemeClr val="tx1"/>
                </a:solidFill>
                <a:latin typeface="Arial"/>
                <a:ea typeface="+mn-ea"/>
                <a:cs typeface="Arial"/>
              </a:rPr>
              <a:t>«Я готов служить Тебе!»?</a:t>
            </a:r>
          </a:p>
          <a:p>
            <a:pPr algn="l" defTabSz="685800">
              <a:spcBef>
                <a:spcPts val="1350"/>
              </a:spcBef>
              <a:buClr>
                <a:srgbClr val="595959"/>
              </a:buClr>
            </a:pPr>
            <a:endParaRPr lang="ru-RU" sz="4400" b="1" dirty="0">
              <a:solidFill>
                <a:schemeClr val="tx1"/>
              </a:solidFill>
              <a:latin typeface="Arial"/>
              <a:ea typeface="+mn-ea"/>
              <a:cs typeface="Arial"/>
            </a:endParaRPr>
          </a:p>
        </p:txBody>
      </p:sp>
    </p:spTree>
    <p:extLst>
      <p:ext uri="{BB962C8B-B14F-4D97-AF65-F5344CB8AC3E}">
        <p14:creationId xmlns:p14="http://schemas.microsoft.com/office/powerpoint/2010/main" val="1439010077"/>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508000" y="451635"/>
            <a:ext cx="8438928"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ea typeface="+mn-ea"/>
                <a:cs typeface="Arial"/>
              </a:rPr>
              <a:t>Ты не можешь мир объехать</a:t>
            </a:r>
          </a:p>
          <a:p>
            <a:pPr algn="l" defTabSz="685800">
              <a:spcBef>
                <a:spcPts val="1350"/>
              </a:spcBef>
              <a:buClr>
                <a:srgbClr val="595959"/>
              </a:buClr>
            </a:pPr>
            <a:r>
              <a:rPr lang="ru-RU" sz="4400" b="1" dirty="0">
                <a:solidFill>
                  <a:schemeClr val="tx1"/>
                </a:solidFill>
                <a:latin typeface="Arial"/>
                <a:ea typeface="+mn-ea"/>
                <a:cs typeface="Arial"/>
              </a:rPr>
              <a:t>Как Христов миссионер.</a:t>
            </a:r>
          </a:p>
          <a:p>
            <a:pPr algn="l" defTabSz="685800">
              <a:spcBef>
                <a:spcPts val="1350"/>
              </a:spcBef>
              <a:buClr>
                <a:srgbClr val="595959"/>
              </a:buClr>
            </a:pPr>
            <a:r>
              <a:rPr lang="ru-RU" sz="4400" b="1" dirty="0">
                <a:solidFill>
                  <a:schemeClr val="tx1"/>
                </a:solidFill>
                <a:latin typeface="Arial"/>
                <a:ea typeface="+mn-ea"/>
                <a:cs typeface="Arial"/>
              </a:rPr>
              <a:t>Но и здесь</a:t>
            </a:r>
            <a:r>
              <a:rPr lang="en-US" sz="4400" b="1" dirty="0">
                <a:solidFill>
                  <a:schemeClr val="tx1"/>
                </a:solidFill>
                <a:latin typeface="Arial"/>
                <a:ea typeface="+mn-ea"/>
                <a:cs typeface="Arial"/>
              </a:rPr>
              <a:t> </a:t>
            </a:r>
            <a:r>
              <a:rPr lang="ru-RU" sz="4400" b="1" dirty="0">
                <a:solidFill>
                  <a:schemeClr val="tx1"/>
                </a:solidFill>
                <a:latin typeface="Arial"/>
                <a:ea typeface="+mn-ea"/>
                <a:cs typeface="Arial"/>
              </a:rPr>
              <a:t>найдёшь ты души,</a:t>
            </a:r>
          </a:p>
          <a:p>
            <a:pPr algn="l" defTabSz="685800">
              <a:spcBef>
                <a:spcPts val="1350"/>
              </a:spcBef>
              <a:buClr>
                <a:srgbClr val="595959"/>
              </a:buClr>
            </a:pPr>
            <a:r>
              <a:rPr lang="ru-RU" sz="4400" b="1" dirty="0">
                <a:solidFill>
                  <a:schemeClr val="tx1"/>
                </a:solidFill>
                <a:latin typeface="Arial"/>
                <a:ea typeface="+mn-ea"/>
                <a:cs typeface="Arial"/>
              </a:rPr>
              <a:t>Помоги же им теперь.</a:t>
            </a:r>
          </a:p>
          <a:p>
            <a:pPr algn="l" defTabSz="685800">
              <a:spcBef>
                <a:spcPts val="1350"/>
              </a:spcBef>
              <a:buClr>
                <a:srgbClr val="595959"/>
              </a:buClr>
            </a:pPr>
            <a:endParaRPr lang="ru-RU" sz="4400" b="1" dirty="0">
              <a:solidFill>
                <a:schemeClr val="tx1"/>
              </a:solidFill>
              <a:latin typeface="Arial"/>
              <a:ea typeface="+mn-ea"/>
              <a:cs typeface="Arial"/>
            </a:endParaRPr>
          </a:p>
        </p:txBody>
      </p:sp>
    </p:spTree>
    <p:extLst>
      <p:ext uri="{BB962C8B-B14F-4D97-AF65-F5344CB8AC3E}">
        <p14:creationId xmlns:p14="http://schemas.microsoft.com/office/powerpoint/2010/main" val="3997780225"/>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685800" y="451635"/>
            <a:ext cx="8083328"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ea typeface="+mn-ea"/>
                <a:cs typeface="Arial"/>
              </a:rPr>
              <a:t>Тысяч ты дарить не в силах</a:t>
            </a:r>
          </a:p>
          <a:p>
            <a:pPr algn="l" defTabSz="685800">
              <a:spcBef>
                <a:spcPts val="1350"/>
              </a:spcBef>
              <a:buClr>
                <a:srgbClr val="595959"/>
              </a:buClr>
            </a:pPr>
            <a:r>
              <a:rPr lang="ru-RU" sz="4400" b="1" dirty="0">
                <a:solidFill>
                  <a:schemeClr val="tx1"/>
                </a:solidFill>
                <a:latin typeface="Arial"/>
                <a:ea typeface="+mn-ea"/>
                <a:cs typeface="Arial"/>
              </a:rPr>
              <a:t>Для великого труда —</a:t>
            </a:r>
          </a:p>
          <a:p>
            <a:pPr algn="l" defTabSz="685800">
              <a:spcBef>
                <a:spcPts val="1350"/>
              </a:spcBef>
              <a:buClr>
                <a:srgbClr val="595959"/>
              </a:buClr>
            </a:pPr>
            <a:r>
              <a:rPr lang="ru-RU" sz="4400" b="1" dirty="0">
                <a:solidFill>
                  <a:schemeClr val="tx1"/>
                </a:solidFill>
                <a:latin typeface="Arial"/>
                <a:ea typeface="+mn-ea"/>
                <a:cs typeface="Arial"/>
              </a:rPr>
              <a:t>Бог доволен даже лептой,</a:t>
            </a:r>
          </a:p>
          <a:p>
            <a:pPr algn="l" defTabSz="685800">
              <a:spcBef>
                <a:spcPts val="1350"/>
              </a:spcBef>
              <a:buClr>
                <a:srgbClr val="595959"/>
              </a:buClr>
            </a:pPr>
            <a:r>
              <a:rPr lang="ru-RU" sz="4400" b="1" dirty="0">
                <a:solidFill>
                  <a:schemeClr val="tx1"/>
                </a:solidFill>
                <a:latin typeface="Arial"/>
                <a:ea typeface="+mn-ea"/>
                <a:cs typeface="Arial"/>
              </a:rPr>
              <a:t>Что даёшь ты для Христа.</a:t>
            </a:r>
          </a:p>
        </p:txBody>
      </p:sp>
    </p:spTree>
    <p:extLst>
      <p:ext uri="{BB962C8B-B14F-4D97-AF65-F5344CB8AC3E}">
        <p14:creationId xmlns:p14="http://schemas.microsoft.com/office/powerpoint/2010/main" val="3533801817"/>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516467" y="451635"/>
            <a:ext cx="842199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ea typeface="+mn-ea"/>
                <a:cs typeface="Arial"/>
              </a:rPr>
              <a:t>Ты не можешь проповедать:</a:t>
            </a:r>
          </a:p>
          <a:p>
            <a:pPr algn="l" defTabSz="685800">
              <a:spcBef>
                <a:spcPts val="1350"/>
              </a:spcBef>
              <a:buClr>
                <a:srgbClr val="595959"/>
              </a:buClr>
            </a:pPr>
            <a:r>
              <a:rPr lang="ru-RU" sz="4400" b="1" dirty="0">
                <a:solidFill>
                  <a:schemeClr val="tx1"/>
                </a:solidFill>
                <a:latin typeface="Arial"/>
                <a:ea typeface="+mn-ea"/>
                <a:cs typeface="Arial"/>
              </a:rPr>
              <a:t>Бог не всем сей дар даёт,</a:t>
            </a:r>
          </a:p>
          <a:p>
            <a:pPr algn="l" defTabSz="685800">
              <a:spcBef>
                <a:spcPts val="1350"/>
              </a:spcBef>
              <a:buClr>
                <a:srgbClr val="595959"/>
              </a:buClr>
            </a:pPr>
            <a:r>
              <a:rPr lang="ru-RU" sz="4400" b="1" dirty="0">
                <a:solidFill>
                  <a:schemeClr val="tx1"/>
                </a:solidFill>
                <a:latin typeface="Arial"/>
                <a:ea typeface="+mn-ea"/>
                <a:cs typeface="Arial"/>
              </a:rPr>
              <a:t>Но рассказывать</a:t>
            </a:r>
            <a:r>
              <a:rPr lang="en-US" sz="4400" b="1" dirty="0">
                <a:solidFill>
                  <a:schemeClr val="tx1"/>
                </a:solidFill>
                <a:latin typeface="Arial"/>
                <a:ea typeface="+mn-ea"/>
                <a:cs typeface="Arial"/>
              </a:rPr>
              <a:t> </a:t>
            </a:r>
            <a:r>
              <a:rPr lang="ru-RU" sz="4400" b="1" dirty="0">
                <a:solidFill>
                  <a:schemeClr val="tx1"/>
                </a:solidFill>
                <a:latin typeface="Arial"/>
                <a:ea typeface="+mn-ea"/>
                <a:cs typeface="Arial"/>
              </a:rPr>
              <a:t>ты можешь,</a:t>
            </a:r>
          </a:p>
          <a:p>
            <a:pPr algn="l" defTabSz="685800">
              <a:spcBef>
                <a:spcPts val="1350"/>
              </a:spcBef>
              <a:buClr>
                <a:srgbClr val="595959"/>
              </a:buClr>
            </a:pPr>
            <a:r>
              <a:rPr lang="ru-RU" sz="4400" b="1" dirty="0">
                <a:solidFill>
                  <a:schemeClr val="tx1"/>
                </a:solidFill>
                <a:latin typeface="Arial"/>
                <a:ea typeface="+mn-ea"/>
                <a:cs typeface="Arial"/>
              </a:rPr>
              <a:t>Как Он грешников зовёт.</a:t>
            </a:r>
          </a:p>
        </p:txBody>
      </p:sp>
    </p:spTree>
    <p:extLst>
      <p:ext uri="{BB962C8B-B14F-4D97-AF65-F5344CB8AC3E}">
        <p14:creationId xmlns:p14="http://schemas.microsoft.com/office/powerpoint/2010/main" val="669069203"/>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364068" y="451635"/>
            <a:ext cx="8487558"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2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ea typeface="+mn-ea"/>
                <a:cs typeface="Arial"/>
              </a:rPr>
              <a:t>Станем, братья,</a:t>
            </a:r>
            <a:endParaRPr lang="en-US" sz="4800" b="1" dirty="0">
              <a:solidFill>
                <a:schemeClr val="tx1"/>
              </a:solidFill>
              <a:latin typeface="Arial"/>
              <a:ea typeface="+mn-ea"/>
              <a:cs typeface="Arial"/>
            </a:endParaRPr>
          </a:p>
          <a:p>
            <a:pPr algn="r" defTabSz="685800">
              <a:spcBef>
                <a:spcPts val="1350"/>
              </a:spcBef>
              <a:buClr>
                <a:srgbClr val="595959"/>
              </a:buClr>
            </a:pPr>
            <a:r>
              <a:rPr lang="ru-RU" sz="4800" b="1" dirty="0">
                <a:solidFill>
                  <a:schemeClr val="tx1"/>
                </a:solidFill>
                <a:latin typeface="Arial"/>
                <a:ea typeface="+mn-ea"/>
                <a:cs typeface="Arial"/>
              </a:rPr>
              <a:t>все трудиться,</a:t>
            </a:r>
          </a:p>
          <a:p>
            <a:pPr algn="l" defTabSz="685800">
              <a:spcBef>
                <a:spcPts val="1350"/>
              </a:spcBef>
              <a:buClr>
                <a:srgbClr val="595959"/>
              </a:buClr>
            </a:pPr>
            <a:r>
              <a:rPr lang="ru-RU" sz="4800" b="1" dirty="0">
                <a:solidFill>
                  <a:schemeClr val="tx1"/>
                </a:solidFill>
                <a:latin typeface="Arial"/>
                <a:ea typeface="+mn-ea"/>
                <a:cs typeface="Arial"/>
              </a:rPr>
              <a:t>Сердце ревностью зажжём</a:t>
            </a:r>
          </a:p>
          <a:p>
            <a:pPr algn="l" defTabSz="685800">
              <a:spcBef>
                <a:spcPts val="1350"/>
              </a:spcBef>
              <a:buClr>
                <a:srgbClr val="595959"/>
              </a:buClr>
            </a:pPr>
            <a:r>
              <a:rPr lang="ru-RU" sz="4800" b="1" dirty="0">
                <a:solidFill>
                  <a:schemeClr val="tx1"/>
                </a:solidFill>
                <a:latin typeface="Arial"/>
                <a:ea typeface="+mn-ea"/>
                <a:cs typeface="Arial"/>
              </a:rPr>
              <a:t>И к Спасителю Иисусу</a:t>
            </a:r>
          </a:p>
          <a:p>
            <a:pPr algn="l" defTabSz="685800">
              <a:spcBef>
                <a:spcPts val="1350"/>
              </a:spcBef>
              <a:buClr>
                <a:srgbClr val="595959"/>
              </a:buClr>
            </a:pPr>
            <a:r>
              <a:rPr lang="ru-RU" sz="4800" b="1" dirty="0">
                <a:solidFill>
                  <a:schemeClr val="tx1"/>
                </a:solidFill>
                <a:latin typeface="Arial"/>
                <a:ea typeface="+mn-ea"/>
                <a:cs typeface="Arial"/>
              </a:rPr>
              <a:t>Много душ мы приведём.</a:t>
            </a:r>
            <a:endParaRPr lang="en-US" sz="4800" b="1" dirty="0">
              <a:solidFill>
                <a:schemeClr val="tx1"/>
              </a:solidFill>
              <a:latin typeface="Arial"/>
              <a:ea typeface="+mn-ea"/>
              <a:cs typeface="Arial"/>
            </a:endParaRPr>
          </a:p>
          <a:p>
            <a:pPr algn="l" defTabSz="685800">
              <a:spcBef>
                <a:spcPts val="1350"/>
              </a:spcBef>
              <a:buClr>
                <a:srgbClr val="595959"/>
              </a:buClr>
            </a:pPr>
            <a:endParaRPr lang="ru-RU" sz="4400" b="1" dirty="0">
              <a:solidFill>
                <a:schemeClr val="tx1"/>
              </a:solidFill>
              <a:latin typeface="Arial"/>
              <a:ea typeface="+mn-ea"/>
              <a:cs typeface="Arial"/>
            </a:endParaRPr>
          </a:p>
        </p:txBody>
      </p:sp>
    </p:spTree>
    <p:extLst>
      <p:ext uri="{BB962C8B-B14F-4D97-AF65-F5344CB8AC3E}">
        <p14:creationId xmlns:p14="http://schemas.microsoft.com/office/powerpoint/2010/main" val="4027437134"/>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1029</TotalTime>
  <Words>132</Words>
  <Application>Microsoft Macintosh PowerPoint</Application>
  <PresentationFormat>On-screen Show (16:9)</PresentationFormat>
  <Paragraphs>27</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106</cp:revision>
  <dcterms:modified xsi:type="dcterms:W3CDTF">2020-11-25T13:22:05Z</dcterms:modified>
</cp:coreProperties>
</file>