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2" r:id="rId4"/>
    <p:sldId id="1053" r:id="rId5"/>
    <p:sldId id="1054" r:id="rId6"/>
    <p:sldId id="1055" r:id="rId7"/>
    <p:sldId id="1056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155467"/>
            <a:ext cx="6634699" cy="20492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Воспряньте, братья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Воспряньте,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ратья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бодро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 с раннего утра,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Работайте прилежно —</a:t>
            </a:r>
          </a:p>
          <a:p>
            <a:pPr>
              <a:lnSpc>
                <a:spcPct val="14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Славный труд добра.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Сейте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равды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семя,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Спешите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пройдут;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проходит время,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Кончен будет труд.</a:t>
            </a:r>
          </a:p>
        </p:txBody>
      </p:sp>
    </p:spTree>
    <p:extLst>
      <p:ext uri="{BB962C8B-B14F-4D97-AF65-F5344CB8AC3E}">
        <p14:creationId xmlns:p14="http://schemas.microsoft.com/office/powerpoint/2010/main" val="413390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Воспряньте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ратья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дружно,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Трудитесь среди дня,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труд сей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нужно</a:t>
            </a:r>
            <a:b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Посвятить себя.</a:t>
            </a:r>
          </a:p>
        </p:txBody>
      </p:sp>
    </p:spTree>
    <p:extLst>
      <p:ext uri="{BB962C8B-B14F-4D97-AF65-F5344CB8AC3E}">
        <p14:creationId xmlns:p14="http://schemas.microsoft.com/office/powerpoint/2010/main" val="286293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2068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вы, рабы Христовы,</a:t>
            </a:r>
          </a:p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Придите помогать</a:t>
            </a:r>
            <a:b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будьте все готовы</a:t>
            </a:r>
          </a:p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Призыву внимать.</a:t>
            </a:r>
          </a:p>
        </p:txBody>
      </p:sp>
    </p:spTree>
    <p:extLst>
      <p:ext uri="{BB962C8B-B14F-4D97-AF65-F5344CB8AC3E}">
        <p14:creationId xmlns:p14="http://schemas.microsoft.com/office/powerpoint/2010/main" val="201820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Воспряньте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ратья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смело,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не кончен день,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Примитесь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дело —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Близко ночи тень.</a:t>
            </a:r>
          </a:p>
        </p:txBody>
      </p:sp>
    </p:spTree>
    <p:extLst>
      <p:ext uri="{BB962C8B-B14F-4D97-AF65-F5344CB8AC3E}">
        <p14:creationId xmlns:p14="http://schemas.microsoft.com/office/powerpoint/2010/main" val="338940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людям укажите,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быстро дни текут;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силы приложите,</a:t>
            </a:r>
          </a:p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закончим труд.</a:t>
            </a:r>
          </a:p>
        </p:txBody>
      </p:sp>
    </p:spTree>
    <p:extLst>
      <p:ext uri="{BB962C8B-B14F-4D97-AF65-F5344CB8AC3E}">
        <p14:creationId xmlns:p14="http://schemas.microsoft.com/office/powerpoint/2010/main" val="194784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8460</TotalTime>
  <Words>100</Words>
  <Application>Microsoft Macintosh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261</cp:revision>
  <dcterms:created xsi:type="dcterms:W3CDTF">2016-09-02T12:17:38Z</dcterms:created>
  <dcterms:modified xsi:type="dcterms:W3CDTF">2020-11-25T13:14:34Z</dcterms:modified>
</cp:coreProperties>
</file>