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65" r:id="rId2"/>
    <p:sldId id="269" r:id="rId3"/>
    <p:sldId id="267" r:id="rId4"/>
    <p:sldId id="270" r:id="rId5"/>
    <p:sldId id="272" r:id="rId6"/>
    <p:sldId id="271" r:id="rId7"/>
    <p:sldId id="273"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172" autoAdjust="0"/>
  </p:normalViewPr>
  <p:slideViewPr>
    <p:cSldViewPr snapToGrid="0" snapToObjects="1">
      <p:cViewPr varScale="1">
        <p:scale>
          <a:sx n="129" d="100"/>
          <a:sy n="129" d="100"/>
        </p:scale>
        <p:origin x="-1368"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912039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398047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1349442" y="0"/>
            <a:ext cx="7834314"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3682"/>
            <a:ext cx="1768820"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290175" y="600485"/>
            <a:ext cx="6736225" cy="157426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80000"/>
              </a:lnSpc>
              <a:buNone/>
              <a:defRPr sz="11100" b="1" i="0">
                <a:solidFill>
                  <a:srgbClr val="FEBF2E"/>
                </a:solidFill>
                <a:latin typeface="Calibri"/>
                <a:ea typeface="Calibri"/>
                <a:cs typeface="Calibri"/>
                <a:sym typeface="Calibri"/>
              </a:defRPr>
            </a:pPr>
            <a:r>
              <a:rPr lang="ru-RU"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Мы рождены обнять весь мир</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590729" y="451635"/>
            <a:ext cx="8260896" cy="418358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Мы рождены</a:t>
            </a:r>
          </a:p>
          <a:p>
            <a:pPr algn="l" defTabSz="685800">
              <a:spcBef>
                <a:spcPts val="1350"/>
              </a:spcBef>
              <a:buClr>
                <a:srgbClr val="595959"/>
              </a:buClr>
            </a:pPr>
            <a:r>
              <a:rPr lang="ru-RU" sz="4800" b="1" dirty="0">
                <a:solidFill>
                  <a:schemeClr val="tx1"/>
                </a:solidFill>
                <a:latin typeface="Arial"/>
                <a:ea typeface="+mn-ea"/>
                <a:cs typeface="Arial"/>
              </a:rPr>
              <a:t>Обнять весь мир руками,</a:t>
            </a:r>
          </a:p>
          <a:p>
            <a:pPr algn="l" defTabSz="685800">
              <a:spcBef>
                <a:spcPts val="1350"/>
              </a:spcBef>
              <a:buClr>
                <a:srgbClr val="595959"/>
              </a:buClr>
            </a:pPr>
            <a:r>
              <a:rPr lang="ru-RU" sz="4800" b="1" dirty="0">
                <a:solidFill>
                  <a:schemeClr val="tx1"/>
                </a:solidFill>
                <a:latin typeface="Arial"/>
                <a:ea typeface="+mn-ea"/>
                <a:cs typeface="Arial"/>
              </a:rPr>
              <a:t>Мы рождены</a:t>
            </a:r>
          </a:p>
          <a:p>
            <a:pPr algn="l" defTabSz="685800">
              <a:spcBef>
                <a:spcPts val="1350"/>
              </a:spcBef>
              <a:buClr>
                <a:srgbClr val="595959"/>
              </a:buClr>
            </a:pPr>
            <a:r>
              <a:rPr lang="ru-RU" sz="4800" b="1" dirty="0">
                <a:solidFill>
                  <a:schemeClr val="tx1"/>
                </a:solidFill>
                <a:latin typeface="Arial"/>
                <a:ea typeface="+mn-ea"/>
                <a:cs typeface="Arial"/>
              </a:rPr>
              <a:t>Идти вслед за Христом.</a:t>
            </a: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821417" y="392178"/>
            <a:ext cx="7030210" cy="522948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spcBef>
                <a:spcPts val="1350"/>
              </a:spcBef>
              <a:buClr>
                <a:srgbClr val="595959"/>
              </a:buClr>
            </a:pPr>
            <a:r>
              <a:rPr lang="ru-RU" sz="4800" b="1" dirty="0">
                <a:solidFill>
                  <a:schemeClr val="tx1"/>
                </a:solidFill>
                <a:latin typeface="Arial"/>
                <a:ea typeface="+mn-ea"/>
                <a:cs typeface="Arial"/>
              </a:rPr>
              <a:t>Мы Его любовь</a:t>
            </a:r>
          </a:p>
          <a:p>
            <a:pPr algn="l" defTabSz="685800">
              <a:spcBef>
                <a:spcPts val="1350"/>
              </a:spcBef>
              <a:buClr>
                <a:srgbClr val="595959"/>
              </a:buClr>
            </a:pPr>
            <a:r>
              <a:rPr lang="ru-RU" sz="4800" b="1" dirty="0">
                <a:solidFill>
                  <a:schemeClr val="tx1"/>
                </a:solidFill>
                <a:latin typeface="Arial"/>
                <a:ea typeface="+mn-ea"/>
                <a:cs typeface="Arial"/>
              </a:rPr>
              <a:t>Донесём всем людям,</a:t>
            </a:r>
          </a:p>
          <a:p>
            <a:pPr algn="l" defTabSz="685800">
              <a:spcBef>
                <a:spcPts val="1350"/>
              </a:spcBef>
              <a:buClr>
                <a:srgbClr val="595959"/>
              </a:buClr>
            </a:pPr>
            <a:r>
              <a:rPr lang="ru-RU" sz="4800" b="1" dirty="0">
                <a:solidFill>
                  <a:schemeClr val="tx1"/>
                </a:solidFill>
                <a:latin typeface="Arial"/>
                <a:ea typeface="+mn-ea"/>
                <a:cs typeface="Arial"/>
              </a:rPr>
              <a:t>Пусть Его любовь</a:t>
            </a:r>
          </a:p>
          <a:p>
            <a:pPr algn="l" defTabSz="685800">
              <a:spcBef>
                <a:spcPts val="1350"/>
              </a:spcBef>
              <a:buClr>
                <a:srgbClr val="595959"/>
              </a:buClr>
            </a:pPr>
            <a:r>
              <a:rPr lang="ru-RU" sz="4800" b="1" dirty="0">
                <a:solidFill>
                  <a:schemeClr val="tx1"/>
                </a:solidFill>
                <a:latin typeface="Arial"/>
                <a:ea typeface="+mn-ea"/>
                <a:cs typeface="Arial"/>
              </a:rPr>
              <a:t>Светит всем в ночи.</a:t>
            </a: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955013" y="451635"/>
            <a:ext cx="7659792" cy="418358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Мы рождены,</a:t>
            </a:r>
          </a:p>
          <a:p>
            <a:pPr algn="l" defTabSz="685800">
              <a:spcBef>
                <a:spcPts val="1350"/>
              </a:spcBef>
              <a:buClr>
                <a:srgbClr val="595959"/>
              </a:buClr>
            </a:pPr>
            <a:r>
              <a:rPr lang="ru-RU" sz="4800" b="1" dirty="0">
                <a:solidFill>
                  <a:schemeClr val="tx1"/>
                </a:solidFill>
                <a:latin typeface="Arial"/>
                <a:ea typeface="+mn-ea"/>
                <a:cs typeface="Arial"/>
              </a:rPr>
              <a:t>Чтоб быть Его устами,</a:t>
            </a:r>
          </a:p>
          <a:p>
            <a:pPr algn="l" defTabSz="685800">
              <a:spcBef>
                <a:spcPts val="1350"/>
              </a:spcBef>
              <a:buClr>
                <a:srgbClr val="595959"/>
              </a:buClr>
            </a:pPr>
            <a:r>
              <a:rPr lang="ru-RU" sz="4800" b="1" dirty="0">
                <a:solidFill>
                  <a:schemeClr val="tx1"/>
                </a:solidFill>
                <a:latin typeface="Arial"/>
                <a:ea typeface="+mn-ea"/>
                <a:cs typeface="Arial"/>
              </a:rPr>
              <a:t>Чтоб возвещать</a:t>
            </a:r>
          </a:p>
          <a:p>
            <a:pPr algn="l" defTabSz="685800">
              <a:spcBef>
                <a:spcPts val="1350"/>
              </a:spcBef>
              <a:buClr>
                <a:srgbClr val="595959"/>
              </a:buClr>
            </a:pPr>
            <a:r>
              <a:rPr lang="ru-RU" sz="4800" b="1" dirty="0">
                <a:solidFill>
                  <a:schemeClr val="tx1"/>
                </a:solidFill>
                <a:latin typeface="Arial"/>
                <a:ea typeface="+mn-ea"/>
                <a:cs typeface="Arial"/>
              </a:rPr>
              <a:t>Пришествие Его.</a:t>
            </a:r>
          </a:p>
        </p:txBody>
      </p:sp>
    </p:spTree>
    <p:extLst>
      <p:ext uri="{BB962C8B-B14F-4D97-AF65-F5344CB8AC3E}">
        <p14:creationId xmlns:p14="http://schemas.microsoft.com/office/powerpoint/2010/main" val="2472179544"/>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821417" y="392178"/>
            <a:ext cx="7030210" cy="522948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spcBef>
                <a:spcPts val="1350"/>
              </a:spcBef>
              <a:buClr>
                <a:srgbClr val="595959"/>
              </a:buClr>
            </a:pPr>
            <a:r>
              <a:rPr lang="ru-RU" sz="4800" b="1" dirty="0">
                <a:solidFill>
                  <a:schemeClr val="tx1"/>
                </a:solidFill>
                <a:latin typeface="Arial"/>
                <a:ea typeface="+mn-ea"/>
                <a:cs typeface="Arial"/>
              </a:rPr>
              <a:t>Мы Его любовь</a:t>
            </a:r>
          </a:p>
          <a:p>
            <a:pPr algn="l" defTabSz="685800">
              <a:spcBef>
                <a:spcPts val="1350"/>
              </a:spcBef>
              <a:buClr>
                <a:srgbClr val="595959"/>
              </a:buClr>
            </a:pPr>
            <a:r>
              <a:rPr lang="ru-RU" sz="4800" b="1" dirty="0">
                <a:solidFill>
                  <a:schemeClr val="tx1"/>
                </a:solidFill>
                <a:latin typeface="Arial"/>
                <a:ea typeface="+mn-ea"/>
                <a:cs typeface="Arial"/>
              </a:rPr>
              <a:t>Донесём всем людям,</a:t>
            </a:r>
          </a:p>
          <a:p>
            <a:pPr algn="l" defTabSz="685800">
              <a:spcBef>
                <a:spcPts val="1350"/>
              </a:spcBef>
              <a:buClr>
                <a:srgbClr val="595959"/>
              </a:buClr>
            </a:pPr>
            <a:r>
              <a:rPr lang="ru-RU" sz="4800" b="1" dirty="0">
                <a:solidFill>
                  <a:schemeClr val="tx1"/>
                </a:solidFill>
                <a:latin typeface="Arial"/>
                <a:ea typeface="+mn-ea"/>
                <a:cs typeface="Arial"/>
              </a:rPr>
              <a:t>Пусть Его любовь</a:t>
            </a:r>
          </a:p>
          <a:p>
            <a:pPr algn="l" defTabSz="685800">
              <a:spcBef>
                <a:spcPts val="1350"/>
              </a:spcBef>
              <a:buClr>
                <a:srgbClr val="595959"/>
              </a:buClr>
            </a:pPr>
            <a:r>
              <a:rPr lang="ru-RU" sz="4800" b="1" dirty="0">
                <a:solidFill>
                  <a:schemeClr val="tx1"/>
                </a:solidFill>
                <a:latin typeface="Arial"/>
                <a:ea typeface="+mn-ea"/>
                <a:cs typeface="Arial"/>
              </a:rPr>
              <a:t>Светит всем в ночи.</a:t>
            </a:r>
          </a:p>
        </p:txBody>
      </p:sp>
    </p:spTree>
    <p:extLst>
      <p:ext uri="{BB962C8B-B14F-4D97-AF65-F5344CB8AC3E}">
        <p14:creationId xmlns:p14="http://schemas.microsoft.com/office/powerpoint/2010/main" val="770263878"/>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797485" y="451635"/>
            <a:ext cx="7846856" cy="418358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Мы рождены</a:t>
            </a:r>
          </a:p>
          <a:p>
            <a:pPr algn="l" defTabSz="685800">
              <a:spcBef>
                <a:spcPts val="1350"/>
              </a:spcBef>
              <a:buClr>
                <a:srgbClr val="595959"/>
              </a:buClr>
            </a:pPr>
            <a:r>
              <a:rPr lang="ru-RU" sz="4800" b="1" dirty="0">
                <a:solidFill>
                  <a:schemeClr val="tx1"/>
                </a:solidFill>
                <a:latin typeface="Arial"/>
                <a:ea typeface="+mn-ea"/>
                <a:cs typeface="Arial"/>
              </a:rPr>
              <a:t>Надежду дать и радость,</a:t>
            </a:r>
          </a:p>
          <a:p>
            <a:pPr algn="l" defTabSz="685800">
              <a:spcBef>
                <a:spcPts val="1350"/>
              </a:spcBef>
              <a:buClr>
                <a:srgbClr val="595959"/>
              </a:buClr>
            </a:pPr>
            <a:r>
              <a:rPr lang="ru-RU" sz="4800" b="1" dirty="0">
                <a:solidFill>
                  <a:schemeClr val="tx1"/>
                </a:solidFill>
                <a:latin typeface="Arial"/>
                <a:ea typeface="+mn-ea"/>
                <a:cs typeface="Arial"/>
              </a:rPr>
              <a:t>Зажечь сердца</a:t>
            </a:r>
          </a:p>
          <a:p>
            <a:pPr algn="l" defTabSz="685800">
              <a:spcBef>
                <a:spcPts val="1350"/>
              </a:spcBef>
              <a:buClr>
                <a:srgbClr val="595959"/>
              </a:buClr>
            </a:pPr>
            <a:r>
              <a:rPr lang="ru-RU" sz="4800" b="1" dirty="0">
                <a:solidFill>
                  <a:schemeClr val="tx1"/>
                </a:solidFill>
                <a:latin typeface="Arial"/>
                <a:ea typeface="+mn-ea"/>
                <a:cs typeface="Arial"/>
              </a:rPr>
              <a:t>Пылающим огнём.</a:t>
            </a:r>
          </a:p>
        </p:txBody>
      </p:sp>
    </p:spTree>
    <p:extLst>
      <p:ext uri="{BB962C8B-B14F-4D97-AF65-F5344CB8AC3E}">
        <p14:creationId xmlns:p14="http://schemas.microsoft.com/office/powerpoint/2010/main" val="2085839959"/>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821417" y="392178"/>
            <a:ext cx="7030210" cy="522948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spcBef>
                <a:spcPts val="1350"/>
              </a:spcBef>
              <a:buClr>
                <a:srgbClr val="595959"/>
              </a:buClr>
            </a:pPr>
            <a:r>
              <a:rPr lang="ru-RU" sz="4800" b="1" dirty="0">
                <a:solidFill>
                  <a:schemeClr val="tx1"/>
                </a:solidFill>
                <a:latin typeface="Arial"/>
                <a:ea typeface="+mn-ea"/>
                <a:cs typeface="Arial"/>
              </a:rPr>
              <a:t>Мы Его любовь</a:t>
            </a:r>
          </a:p>
          <a:p>
            <a:pPr algn="l" defTabSz="685800">
              <a:spcBef>
                <a:spcPts val="1350"/>
              </a:spcBef>
              <a:buClr>
                <a:srgbClr val="595959"/>
              </a:buClr>
            </a:pPr>
            <a:r>
              <a:rPr lang="ru-RU" sz="4800" b="1" dirty="0">
                <a:solidFill>
                  <a:schemeClr val="tx1"/>
                </a:solidFill>
                <a:latin typeface="Arial"/>
                <a:ea typeface="+mn-ea"/>
                <a:cs typeface="Arial"/>
              </a:rPr>
              <a:t>Донесём всем людям,</a:t>
            </a:r>
          </a:p>
          <a:p>
            <a:pPr algn="l" defTabSz="685800">
              <a:spcBef>
                <a:spcPts val="1350"/>
              </a:spcBef>
              <a:buClr>
                <a:srgbClr val="595959"/>
              </a:buClr>
            </a:pPr>
            <a:r>
              <a:rPr lang="ru-RU" sz="4800" b="1" dirty="0">
                <a:solidFill>
                  <a:schemeClr val="tx1"/>
                </a:solidFill>
                <a:latin typeface="Arial"/>
                <a:ea typeface="+mn-ea"/>
                <a:cs typeface="Arial"/>
              </a:rPr>
              <a:t>Пусть Его любовь</a:t>
            </a:r>
          </a:p>
          <a:p>
            <a:pPr algn="l" defTabSz="685800">
              <a:spcBef>
                <a:spcPts val="1350"/>
              </a:spcBef>
              <a:buClr>
                <a:srgbClr val="595959"/>
              </a:buClr>
            </a:pPr>
            <a:r>
              <a:rPr lang="ru-RU" sz="4800" b="1" dirty="0">
                <a:solidFill>
                  <a:schemeClr val="tx1"/>
                </a:solidFill>
                <a:latin typeface="Arial"/>
                <a:ea typeface="+mn-ea"/>
                <a:cs typeface="Arial"/>
              </a:rPr>
              <a:t>Светит всем в ночи.</a:t>
            </a:r>
          </a:p>
        </p:txBody>
      </p:sp>
    </p:spTree>
    <p:extLst>
      <p:ext uri="{BB962C8B-B14F-4D97-AF65-F5344CB8AC3E}">
        <p14:creationId xmlns:p14="http://schemas.microsoft.com/office/powerpoint/2010/main" val="770263878"/>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1033</TotalTime>
  <Words>95</Words>
  <Application>Microsoft Macintosh PowerPoint</Application>
  <PresentationFormat>On-screen Show (16:9)</PresentationFormat>
  <Paragraphs>28</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102</cp:revision>
  <dcterms:modified xsi:type="dcterms:W3CDTF">2020-11-25T13:09:45Z</dcterms:modified>
</cp:coreProperties>
</file>