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65" r:id="rId2"/>
    <p:sldId id="269" r:id="rId3"/>
    <p:sldId id="279" r:id="rId4"/>
    <p:sldId id="277" r:id="rId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4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49375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76902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351721" y="1183553"/>
            <a:ext cx="6870863"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ru-RU" sz="6000" dirty="0">
                <a:solidFill>
                  <a:srgbClr val="02243A"/>
                </a:solidFill>
                <a:latin typeface="Arial" panose="020B0604020202020204" pitchFamily="34" charset="0"/>
                <a:cs typeface="Arial" panose="020B0604020202020204" pitchFamily="34" charset="0"/>
              </a:rPr>
              <a:t>Научи молиться</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5572"/>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252677" y="106016"/>
            <a:ext cx="8891323" cy="4118541"/>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de-DE" altLang="ru-RU" sz="3800" b="1" dirty="0">
                <a:solidFill>
                  <a:srgbClr val="02243A"/>
                </a:solidFill>
                <a:latin typeface="Arial" panose="020B0604020202020204" pitchFamily="34" charset="0"/>
                <a:cs typeface="Arial" panose="020B0604020202020204" pitchFamily="34" charset="0"/>
              </a:rPr>
              <a:t>Научи молиться, </a:t>
            </a:r>
            <a:r>
              <a:rPr lang="ru-RU" altLang="ru-RU" sz="3800" b="1" dirty="0">
                <a:solidFill>
                  <a:srgbClr val="02243A"/>
                </a:solidFill>
                <a:latin typeface="Arial" panose="020B0604020202020204" pitchFamily="34" charset="0"/>
                <a:cs typeface="Arial" panose="020B0604020202020204" pitchFamily="34" charset="0"/>
              </a:rPr>
              <a:t>			  	  	           		    </a:t>
            </a:r>
            <a:r>
              <a:rPr lang="de-DE" altLang="ru-RU" sz="3800" b="1" dirty="0">
                <a:solidFill>
                  <a:srgbClr val="02243A"/>
                </a:solidFill>
                <a:latin typeface="Arial" panose="020B0604020202020204" pitchFamily="34" charset="0"/>
                <a:cs typeface="Arial" panose="020B0604020202020204" pitchFamily="34" charset="0"/>
              </a:rPr>
              <a:t>бодрость в сердце влей; </a:t>
            </a:r>
            <a:br>
              <a:rPr lang="de-DE" altLang="ru-RU" sz="3800" b="1" dirty="0">
                <a:solidFill>
                  <a:srgbClr val="02243A"/>
                </a:solidFill>
                <a:latin typeface="Arial" panose="020B0604020202020204" pitchFamily="34" charset="0"/>
                <a:cs typeface="Arial" panose="020B0604020202020204" pitchFamily="34" charset="0"/>
              </a:rPr>
            </a:br>
            <a:r>
              <a:rPr lang="de-DE" altLang="ru-RU" sz="3800" b="1" dirty="0">
                <a:solidFill>
                  <a:srgbClr val="02243A"/>
                </a:solidFill>
                <a:latin typeface="Arial" panose="020B0604020202020204" pitchFamily="34" charset="0"/>
                <a:cs typeface="Arial" panose="020B0604020202020204" pitchFamily="34" charset="0"/>
              </a:rPr>
              <a:t>Помоги стремиться </a:t>
            </a:r>
            <a:endParaRPr lang="ru-RU" altLang="ru-RU" sz="3800" b="1" dirty="0">
              <a:solidFill>
                <a:srgbClr val="02243A"/>
              </a:solidFill>
              <a:latin typeface="Arial" panose="020B0604020202020204" pitchFamily="34" charset="0"/>
              <a:cs typeface="Arial" panose="020B0604020202020204" pitchFamily="34" charset="0"/>
            </a:endParaRPr>
          </a:p>
          <a:p>
            <a:pPr algn="l"/>
            <a:r>
              <a:rPr lang="ru-RU" altLang="ru-RU" sz="3800" b="1" dirty="0">
                <a:solidFill>
                  <a:srgbClr val="02243A"/>
                </a:solidFill>
                <a:latin typeface="Arial" panose="020B0604020202020204" pitchFamily="34" charset="0"/>
                <a:cs typeface="Arial" panose="020B0604020202020204" pitchFamily="34" charset="0"/>
              </a:rPr>
              <a:t>                             </a:t>
            </a:r>
            <a:r>
              <a:rPr lang="de-DE" altLang="ru-RU" sz="3800" b="1" dirty="0">
                <a:solidFill>
                  <a:srgbClr val="02243A"/>
                </a:solidFill>
                <a:latin typeface="Arial" panose="020B0604020202020204" pitchFamily="34" charset="0"/>
                <a:cs typeface="Arial" panose="020B0604020202020204" pitchFamily="34" charset="0"/>
              </a:rPr>
              <a:t>к святости Твоей. </a:t>
            </a:r>
            <a:br>
              <a:rPr lang="de-DE" altLang="ru-RU" sz="3800" b="1" dirty="0">
                <a:solidFill>
                  <a:srgbClr val="02243A"/>
                </a:solidFill>
                <a:latin typeface="Arial" panose="020B0604020202020204" pitchFamily="34" charset="0"/>
                <a:cs typeface="Arial" panose="020B0604020202020204" pitchFamily="34" charset="0"/>
              </a:rPr>
            </a:br>
            <a:r>
              <a:rPr lang="de-DE" altLang="ru-RU" sz="3800" b="1" dirty="0">
                <a:solidFill>
                  <a:srgbClr val="02243A"/>
                </a:solidFill>
                <a:latin typeface="Arial" panose="020B0604020202020204" pitchFamily="34" charset="0"/>
                <a:cs typeface="Arial" panose="020B0604020202020204" pitchFamily="34" charset="0"/>
              </a:rPr>
              <a:t>Мысли и желанья </a:t>
            </a:r>
            <a:endParaRPr lang="ru-RU" altLang="ru-RU" sz="3800" b="1" dirty="0">
              <a:solidFill>
                <a:srgbClr val="02243A"/>
              </a:solidFill>
              <a:latin typeface="Arial" panose="020B0604020202020204" pitchFamily="34" charset="0"/>
              <a:cs typeface="Arial" panose="020B0604020202020204" pitchFamily="34" charset="0"/>
            </a:endParaRPr>
          </a:p>
          <a:p>
            <a:pPr algn="l"/>
            <a:r>
              <a:rPr lang="ru-RU" altLang="ru-RU" sz="3800" b="1" dirty="0">
                <a:solidFill>
                  <a:srgbClr val="02243A"/>
                </a:solidFill>
                <a:latin typeface="Arial" panose="020B0604020202020204" pitchFamily="34" charset="0"/>
                <a:cs typeface="Arial" panose="020B0604020202020204" pitchFamily="34" charset="0"/>
              </a:rPr>
              <a:t>			            </a:t>
            </a:r>
            <a:r>
              <a:rPr lang="de-DE" altLang="ru-RU" sz="3800" b="1" dirty="0">
                <a:solidFill>
                  <a:srgbClr val="02243A"/>
                </a:solidFill>
                <a:latin typeface="Arial" panose="020B0604020202020204" pitchFamily="34" charset="0"/>
                <a:cs typeface="Arial" panose="020B0604020202020204" pitchFamily="34" charset="0"/>
              </a:rPr>
              <a:t>привлеки к Себе, </a:t>
            </a:r>
            <a:br>
              <a:rPr lang="de-DE" altLang="ru-RU" sz="3800" b="1" dirty="0">
                <a:solidFill>
                  <a:srgbClr val="02243A"/>
                </a:solidFill>
                <a:latin typeface="Arial" panose="020B0604020202020204" pitchFamily="34" charset="0"/>
                <a:cs typeface="Arial" panose="020B0604020202020204" pitchFamily="34" charset="0"/>
              </a:rPr>
            </a:br>
            <a:r>
              <a:rPr lang="de-DE" altLang="ru-RU" sz="3800" b="1" dirty="0">
                <a:solidFill>
                  <a:srgbClr val="02243A"/>
                </a:solidFill>
                <a:latin typeface="Arial" panose="020B0604020202020204" pitchFamily="34" charset="0"/>
                <a:cs typeface="Arial" panose="020B0604020202020204" pitchFamily="34" charset="0"/>
              </a:rPr>
              <a:t>Веру, </a:t>
            </a:r>
            <a:r>
              <a:rPr lang="de-DE" altLang="ru-RU" sz="3800" b="1" dirty="0" err="1">
                <a:solidFill>
                  <a:srgbClr val="02243A"/>
                </a:solidFill>
                <a:latin typeface="Arial" panose="020B0604020202020204" pitchFamily="34" charset="0"/>
                <a:cs typeface="Arial" panose="020B0604020202020204" pitchFamily="34" charset="0"/>
              </a:rPr>
              <a:t>упованье</a:t>
            </a:r>
            <a:r>
              <a:rPr lang="de-DE" altLang="ru-RU" sz="3800" b="1" dirty="0">
                <a:solidFill>
                  <a:srgbClr val="02243A"/>
                </a:solidFill>
                <a:latin typeface="Arial" panose="020B0604020202020204" pitchFamily="34" charset="0"/>
                <a:cs typeface="Arial" panose="020B0604020202020204" pitchFamily="34" charset="0"/>
              </a:rPr>
              <a:t> </a:t>
            </a:r>
            <a:r>
              <a:rPr lang="de-DE" altLang="ru-RU" sz="3800" b="1" dirty="0" err="1">
                <a:solidFill>
                  <a:srgbClr val="02243A"/>
                </a:solidFill>
                <a:latin typeface="Arial" panose="020B0604020202020204" pitchFamily="34" charset="0"/>
                <a:cs typeface="Arial" panose="020B0604020202020204" pitchFamily="34" charset="0"/>
              </a:rPr>
              <a:t>укрепи</a:t>
            </a:r>
            <a:r>
              <a:rPr lang="de-DE" altLang="ru-RU" sz="3800" b="1" dirty="0">
                <a:solidFill>
                  <a:srgbClr val="02243A"/>
                </a:solidFill>
                <a:latin typeface="Arial" panose="020B0604020202020204" pitchFamily="34" charset="0"/>
                <a:cs typeface="Arial" panose="020B0604020202020204" pitchFamily="34" charset="0"/>
              </a:rPr>
              <a:t> во мне. </a:t>
            </a:r>
            <a:endParaRPr lang="ru-RU" altLang="ru-RU" sz="3800" b="1" dirty="0">
              <a:solidFill>
                <a:srgbClr val="02243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319800"/>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252677" y="185532"/>
            <a:ext cx="8891323" cy="4118541"/>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de-DE" altLang="ru-RU" sz="4000" b="1" dirty="0">
                <a:solidFill>
                  <a:srgbClr val="0D1A2A"/>
                </a:solidFill>
                <a:latin typeface="Arial" panose="020B0604020202020204" pitchFamily="34" charset="0"/>
                <a:cs typeface="Arial" panose="020B0604020202020204" pitchFamily="34" charset="0"/>
              </a:rPr>
              <a:t>Дай постичь душою </a:t>
            </a:r>
            <a:endParaRPr lang="ru-RU" altLang="ru-RU" sz="4000" b="1" dirty="0">
              <a:solidFill>
                <a:srgbClr val="0D1A2A"/>
              </a:solidFill>
              <a:latin typeface="Arial" panose="020B0604020202020204" pitchFamily="34" charset="0"/>
              <a:cs typeface="Arial" panose="020B0604020202020204" pitchFamily="34" charset="0"/>
            </a:endParaRPr>
          </a:p>
          <a:p>
            <a:pPr algn="l"/>
            <a:r>
              <a:rPr lang="ru-RU" altLang="ru-RU" sz="4000" b="1" dirty="0">
                <a:solidFill>
                  <a:srgbClr val="0D1A2A"/>
                </a:solidFill>
                <a:latin typeface="Arial" panose="020B0604020202020204" pitchFamily="34" charset="0"/>
                <a:cs typeface="Arial" panose="020B0604020202020204" pitchFamily="34" charset="0"/>
              </a:rPr>
              <a:t>                       </a:t>
            </a:r>
            <a:r>
              <a:rPr lang="de-DE" altLang="ru-RU" sz="4000" b="1" dirty="0">
                <a:solidFill>
                  <a:srgbClr val="0D1A2A"/>
                </a:solidFill>
                <a:latin typeface="Arial" panose="020B0604020202020204" pitchFamily="34" charset="0"/>
                <a:cs typeface="Arial" panose="020B0604020202020204" pitchFamily="34" charset="0"/>
              </a:rPr>
              <a:t>власть Твоей любви; </a:t>
            </a:r>
            <a:br>
              <a:rPr lang="de-DE" altLang="ru-RU" sz="4000" b="1" dirty="0">
                <a:solidFill>
                  <a:srgbClr val="0D1A2A"/>
                </a:solidFill>
                <a:latin typeface="Arial" panose="020B0604020202020204" pitchFamily="34" charset="0"/>
                <a:cs typeface="Arial" panose="020B0604020202020204" pitchFamily="34" charset="0"/>
              </a:rPr>
            </a:br>
            <a:r>
              <a:rPr lang="de-DE" altLang="ru-RU" sz="4000" b="1" dirty="0">
                <a:solidFill>
                  <a:srgbClr val="0D1A2A"/>
                </a:solidFill>
                <a:latin typeface="Arial" panose="020B0604020202020204" pitchFamily="34" charset="0"/>
                <a:cs typeface="Arial" panose="020B0604020202020204" pitchFamily="34" charset="0"/>
              </a:rPr>
              <a:t>Верою святою </a:t>
            </a:r>
            <a:r>
              <a:rPr lang="ru-RU" altLang="ru-RU" sz="4000" b="1" dirty="0">
                <a:solidFill>
                  <a:srgbClr val="0D1A2A"/>
                </a:solidFill>
                <a:latin typeface="Arial" panose="020B0604020202020204" pitchFamily="34" charset="0"/>
                <a:cs typeface="Arial" panose="020B0604020202020204" pitchFamily="34" charset="0"/>
              </a:rPr>
              <a:t>Д</a:t>
            </a:r>
            <a:r>
              <a:rPr lang="de-DE" altLang="ru-RU" sz="4000" b="1" dirty="0" err="1">
                <a:solidFill>
                  <a:srgbClr val="0D1A2A"/>
                </a:solidFill>
                <a:latin typeface="Arial" panose="020B0604020202020204" pitchFamily="34" charset="0"/>
                <a:cs typeface="Arial" panose="020B0604020202020204" pitchFamily="34" charset="0"/>
              </a:rPr>
              <a:t>ух</a:t>
            </a:r>
            <a:r>
              <a:rPr lang="de-DE" altLang="ru-RU" sz="4000" b="1" dirty="0">
                <a:solidFill>
                  <a:srgbClr val="0D1A2A"/>
                </a:solidFill>
                <a:latin typeface="Arial" panose="020B0604020202020204" pitchFamily="34" charset="0"/>
                <a:cs typeface="Arial" panose="020B0604020202020204" pitchFamily="34" charset="0"/>
              </a:rPr>
              <a:t> мой оживи. </a:t>
            </a:r>
            <a:br>
              <a:rPr lang="de-DE" altLang="ru-RU" sz="4000" b="1" dirty="0">
                <a:solidFill>
                  <a:srgbClr val="0D1A2A"/>
                </a:solidFill>
                <a:latin typeface="Arial" panose="020B0604020202020204" pitchFamily="34" charset="0"/>
                <a:cs typeface="Arial" panose="020B0604020202020204" pitchFamily="34" charset="0"/>
              </a:rPr>
            </a:br>
            <a:r>
              <a:rPr lang="de-DE" altLang="ru-RU" sz="4000" b="1" dirty="0">
                <a:solidFill>
                  <a:srgbClr val="0D1A2A"/>
                </a:solidFill>
                <a:latin typeface="Arial" panose="020B0604020202020204" pitchFamily="34" charset="0"/>
                <a:cs typeface="Arial" panose="020B0604020202020204" pitchFamily="34" charset="0"/>
              </a:rPr>
              <a:t>Кротость </a:t>
            </a:r>
            <a:r>
              <a:rPr lang="de-DE" altLang="ru-RU" sz="4000" b="1" dirty="0" err="1">
                <a:solidFill>
                  <a:srgbClr val="0D1A2A"/>
                </a:solidFill>
                <a:latin typeface="Arial" panose="020B0604020202020204" pitchFamily="34" charset="0"/>
                <a:cs typeface="Arial" panose="020B0604020202020204" pitchFamily="34" charset="0"/>
              </a:rPr>
              <a:t>и</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смиренье</a:t>
            </a:r>
            <a:endParaRPr lang="ru-RU" altLang="ru-RU" sz="4000" b="1" dirty="0">
              <a:solidFill>
                <a:srgbClr val="0D1A2A"/>
              </a:solidFill>
              <a:latin typeface="Arial" panose="020B0604020202020204" pitchFamily="34" charset="0"/>
              <a:cs typeface="Arial" panose="020B0604020202020204" pitchFamily="34" charset="0"/>
            </a:endParaRPr>
          </a:p>
          <a:p>
            <a:pPr algn="l"/>
            <a:r>
              <a:rPr lang="de-DE" altLang="ru-RU" sz="4000" b="1" dirty="0">
                <a:solidFill>
                  <a:srgbClr val="0D1A2A"/>
                </a:solidFill>
                <a:latin typeface="Arial" panose="020B0604020202020204" pitchFamily="34" charset="0"/>
                <a:cs typeface="Arial" panose="020B0604020202020204" pitchFamily="34" charset="0"/>
              </a:rPr>
              <a:t> </a:t>
            </a:r>
            <a:r>
              <a:rPr lang="ru-RU"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дай</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о</a:t>
            </a:r>
            <a:r>
              <a:rPr lang="de-DE" altLang="ru-RU" sz="4000" b="1" dirty="0">
                <a:solidFill>
                  <a:srgbClr val="0D1A2A"/>
                </a:solidFill>
                <a:latin typeface="Arial" panose="020B0604020202020204" pitchFamily="34" charset="0"/>
                <a:cs typeface="Arial" panose="020B0604020202020204" pitchFamily="34" charset="0"/>
              </a:rPr>
              <a:t> Боже, мне, </a:t>
            </a:r>
            <a:br>
              <a:rPr lang="de-DE" altLang="ru-RU" sz="4000" b="1" dirty="0">
                <a:solidFill>
                  <a:srgbClr val="0D1A2A"/>
                </a:solidFill>
                <a:latin typeface="Arial" panose="020B0604020202020204" pitchFamily="34" charset="0"/>
                <a:cs typeface="Arial" panose="020B0604020202020204" pitchFamily="34" charset="0"/>
              </a:rPr>
            </a:br>
            <a:r>
              <a:rPr lang="de-DE" altLang="ru-RU" sz="4000" b="1" dirty="0">
                <a:solidFill>
                  <a:srgbClr val="0D1A2A"/>
                </a:solidFill>
                <a:latin typeface="Arial" panose="020B0604020202020204" pitchFamily="34" charset="0"/>
                <a:cs typeface="Arial" panose="020B0604020202020204" pitchFamily="34" charset="0"/>
              </a:rPr>
              <a:t>В скорби утешенье </a:t>
            </a:r>
            <a:endParaRPr lang="ru-RU" altLang="ru-RU" sz="4000" b="1" dirty="0">
              <a:solidFill>
                <a:srgbClr val="0D1A2A"/>
              </a:solidFill>
              <a:latin typeface="Arial" panose="020B0604020202020204" pitchFamily="34" charset="0"/>
              <a:cs typeface="Arial" panose="020B0604020202020204" pitchFamily="34" charset="0"/>
            </a:endParaRPr>
          </a:p>
          <a:p>
            <a:pPr algn="l"/>
            <a:r>
              <a:rPr lang="ru-RU"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дай</a:t>
            </a:r>
            <a:r>
              <a:rPr lang="de-DE" altLang="ru-RU" sz="4000" b="1" dirty="0">
                <a:solidFill>
                  <a:srgbClr val="0D1A2A"/>
                </a:solidFill>
                <a:latin typeface="Arial" panose="020B0604020202020204" pitchFamily="34" charset="0"/>
                <a:cs typeface="Arial" panose="020B0604020202020204" pitchFamily="34" charset="0"/>
              </a:rPr>
              <a:t> иметь в Тебе. </a:t>
            </a:r>
            <a:endParaRPr lang="ru-RU" altLang="ru-RU" sz="4000" b="1" dirty="0">
              <a:solidFill>
                <a:srgbClr val="0D1A2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724093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98612" y="228984"/>
            <a:ext cx="9305365" cy="4269148"/>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de-DE" altLang="ru-RU" sz="4000" b="1" dirty="0" err="1">
                <a:solidFill>
                  <a:srgbClr val="0D1A2A"/>
                </a:solidFill>
                <a:latin typeface="Arial" panose="020B0604020202020204" pitchFamily="34" charset="0"/>
                <a:cs typeface="Arial" panose="020B0604020202020204" pitchFamily="34" charset="0"/>
              </a:rPr>
              <a:t>Пусть</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Твой</a:t>
            </a:r>
            <a:r>
              <a:rPr lang="de-DE" altLang="ru-RU" sz="4000" b="1" dirty="0">
                <a:solidFill>
                  <a:srgbClr val="0D1A2A"/>
                </a:solidFill>
                <a:latin typeface="Arial" panose="020B0604020202020204" pitchFamily="34" charset="0"/>
                <a:cs typeface="Arial" panose="020B0604020202020204" pitchFamily="34" charset="0"/>
              </a:rPr>
              <a:t> дух </a:t>
            </a:r>
            <a:endParaRPr lang="ru-RU" altLang="ru-RU" sz="4000" b="1" dirty="0">
              <a:solidFill>
                <a:srgbClr val="0D1A2A"/>
              </a:solidFill>
              <a:latin typeface="Arial" panose="020B0604020202020204" pitchFamily="34" charset="0"/>
              <a:cs typeface="Arial" panose="020B0604020202020204" pitchFamily="34" charset="0"/>
            </a:endParaRPr>
          </a:p>
          <a:p>
            <a:pPr algn="l"/>
            <a:r>
              <a:rPr lang="ru-RU"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поможет</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слабости</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души</a:t>
            </a:r>
            <a:r>
              <a:rPr lang="de-DE" altLang="ru-RU" sz="4000" b="1" dirty="0">
                <a:solidFill>
                  <a:srgbClr val="0D1A2A"/>
                </a:solidFill>
                <a:latin typeface="Arial" panose="020B0604020202020204" pitchFamily="34" charset="0"/>
                <a:cs typeface="Arial" panose="020B0604020202020204" pitchFamily="34" charset="0"/>
              </a:rPr>
              <a:t>; </a:t>
            </a:r>
            <a:br>
              <a:rPr lang="de-DE" altLang="ru-RU" sz="4000" b="1" dirty="0">
                <a:solidFill>
                  <a:srgbClr val="0D1A2A"/>
                </a:solidFill>
                <a:latin typeface="Arial" panose="020B0604020202020204" pitchFamily="34" charset="0"/>
                <a:cs typeface="Arial" panose="020B0604020202020204" pitchFamily="34" charset="0"/>
              </a:rPr>
            </a:br>
            <a:r>
              <a:rPr lang="de-DE" altLang="ru-RU" sz="4000" b="1" dirty="0" err="1">
                <a:solidFill>
                  <a:srgbClr val="0D1A2A"/>
                </a:solidFill>
                <a:latin typeface="Arial" panose="020B0604020202020204" pitchFamily="34" charset="0"/>
                <a:cs typeface="Arial" panose="020B0604020202020204" pitchFamily="34" charset="0"/>
              </a:rPr>
              <a:t>Пусть</a:t>
            </a:r>
            <a:r>
              <a:rPr lang="de-DE" altLang="ru-RU" sz="4000" b="1" dirty="0">
                <a:solidFill>
                  <a:srgbClr val="0D1A2A"/>
                </a:solidFill>
                <a:latin typeface="Arial" panose="020B0604020202020204" pitchFamily="34" charset="0"/>
                <a:cs typeface="Arial" panose="020B0604020202020204" pitchFamily="34" charset="0"/>
              </a:rPr>
              <a:t> в </a:t>
            </a:r>
            <a:r>
              <a:rPr lang="de-DE" altLang="ru-RU" sz="4000" b="1" dirty="0" err="1">
                <a:solidFill>
                  <a:srgbClr val="0D1A2A"/>
                </a:solidFill>
                <a:latin typeface="Arial" panose="020B0604020202020204" pitchFamily="34" charset="0"/>
                <a:cs typeface="Arial" panose="020B0604020202020204" pitchFamily="34" charset="0"/>
              </a:rPr>
              <a:t>уста</a:t>
            </a:r>
            <a:r>
              <a:rPr lang="de-DE" altLang="ru-RU" sz="4000" b="1" dirty="0">
                <a:solidFill>
                  <a:srgbClr val="0D1A2A"/>
                </a:solidFill>
                <a:latin typeface="Arial" panose="020B0604020202020204" pitchFamily="34" charset="0"/>
                <a:cs typeface="Arial" panose="020B0604020202020204" pitchFamily="34" charset="0"/>
              </a:rPr>
              <a:t> мне </a:t>
            </a:r>
            <a:r>
              <a:rPr lang="de-DE" altLang="ru-RU" sz="4000" b="1" dirty="0" err="1">
                <a:solidFill>
                  <a:srgbClr val="0D1A2A"/>
                </a:solidFill>
                <a:latin typeface="Arial" panose="020B0604020202020204" pitchFamily="34" charset="0"/>
                <a:cs typeface="Arial" panose="020B0604020202020204" pitchFamily="34" charset="0"/>
              </a:rPr>
              <a:t>вложит</a:t>
            </a:r>
            <a:r>
              <a:rPr lang="ru-RU" altLang="ru-RU" sz="4000" b="1" dirty="0">
                <a:solidFill>
                  <a:srgbClr val="0D1A2A"/>
                </a:solidFill>
                <a:latin typeface="Arial" panose="020B0604020202020204" pitchFamily="34" charset="0"/>
                <a:cs typeface="Arial" panose="020B0604020202020204" pitchFamily="34" charset="0"/>
              </a:rPr>
              <a:t> </a:t>
            </a:r>
          </a:p>
          <a:p>
            <a:pPr algn="l"/>
            <a:r>
              <a:rPr lang="ru-RU" altLang="ru-RU" sz="4000" b="1" dirty="0">
                <a:solidFill>
                  <a:srgbClr val="0D1A2A"/>
                </a:solidFill>
                <a:latin typeface="Arial" panose="020B0604020202020204" pitchFamily="34" charset="0"/>
                <a:cs typeface="Arial" panose="020B0604020202020204" pitchFamily="34" charset="0"/>
              </a:rPr>
              <a:t>					</a:t>
            </a:r>
            <a:r>
              <a:rPr lang="ru-RU" altLang="ru-RU" sz="4000" b="1">
                <a:solidFill>
                  <a:srgbClr val="0D1A2A"/>
                </a:solidFill>
                <a:latin typeface="Arial" panose="020B0604020202020204" pitchFamily="34" charset="0"/>
                <a:cs typeface="Arial" panose="020B0604020202020204" pitchFamily="34" charset="0"/>
              </a:rPr>
              <a:t>   </a:t>
            </a:r>
            <a:r>
              <a:rPr lang="de-DE" altLang="ru-RU" sz="4000" b="1">
                <a:solidFill>
                  <a:srgbClr val="0D1A2A"/>
                </a:solidFill>
                <a:latin typeface="Arial" panose="020B0604020202020204" pitchFamily="34" charset="0"/>
                <a:cs typeface="Arial" panose="020B0604020202020204" pitchFamily="34" charset="0"/>
              </a:rPr>
              <a:t>Он</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слова</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хвалы</a:t>
            </a:r>
            <a:r>
              <a:rPr lang="de-DE" altLang="ru-RU" sz="4000" b="1" dirty="0">
                <a:solidFill>
                  <a:srgbClr val="0D1A2A"/>
                </a:solidFill>
                <a:latin typeface="Arial" panose="020B0604020202020204" pitchFamily="34" charset="0"/>
                <a:cs typeface="Arial" panose="020B0604020202020204" pitchFamily="34" charset="0"/>
              </a:rPr>
              <a:t>. </a:t>
            </a:r>
            <a:br>
              <a:rPr lang="de-DE" altLang="ru-RU" sz="4000" b="1" dirty="0">
                <a:solidFill>
                  <a:srgbClr val="0D1A2A"/>
                </a:solidFill>
                <a:latin typeface="Arial" panose="020B0604020202020204" pitchFamily="34" charset="0"/>
                <a:cs typeface="Arial" panose="020B0604020202020204" pitchFamily="34" charset="0"/>
              </a:rPr>
            </a:br>
            <a:r>
              <a:rPr lang="de-DE" altLang="ru-RU" sz="4000" b="1" dirty="0">
                <a:solidFill>
                  <a:srgbClr val="0D1A2A"/>
                </a:solidFill>
                <a:latin typeface="Arial" panose="020B0604020202020204" pitchFamily="34" charset="0"/>
                <a:cs typeface="Arial" panose="020B0604020202020204" pitchFamily="34" charset="0"/>
              </a:rPr>
              <a:t>И </a:t>
            </a:r>
            <a:r>
              <a:rPr lang="de-DE" altLang="ru-RU" sz="4000" b="1" dirty="0" err="1">
                <a:solidFill>
                  <a:srgbClr val="0D1A2A"/>
                </a:solidFill>
                <a:latin typeface="Arial" panose="020B0604020202020204" pitchFamily="34" charset="0"/>
                <a:cs typeface="Arial" panose="020B0604020202020204" pitchFamily="34" charset="0"/>
              </a:rPr>
              <a:t>средь</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мук</a:t>
            </a:r>
            <a:r>
              <a:rPr lang="de-DE" altLang="ru-RU" sz="4000" b="1" dirty="0">
                <a:solidFill>
                  <a:srgbClr val="0D1A2A"/>
                </a:solidFill>
                <a:latin typeface="Arial" panose="020B0604020202020204" pitchFamily="34" charset="0"/>
                <a:cs typeface="Arial" panose="020B0604020202020204" pitchFamily="34" charset="0"/>
              </a:rPr>
              <a:t> и </a:t>
            </a:r>
            <a:r>
              <a:rPr lang="de-DE" altLang="ru-RU" sz="4000" b="1" dirty="0" err="1">
                <a:solidFill>
                  <a:srgbClr val="0D1A2A"/>
                </a:solidFill>
                <a:latin typeface="Arial" panose="020B0604020202020204" pitchFamily="34" charset="0"/>
                <a:cs typeface="Arial" panose="020B0604020202020204" pitchFamily="34" charset="0"/>
              </a:rPr>
              <a:t>боли</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научи</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просить</a:t>
            </a:r>
            <a:r>
              <a:rPr lang="de-DE" altLang="ru-RU" sz="4000" b="1" dirty="0">
                <a:solidFill>
                  <a:srgbClr val="0D1A2A"/>
                </a:solidFill>
                <a:latin typeface="Arial" panose="020B0604020202020204" pitchFamily="34" charset="0"/>
                <a:cs typeface="Arial" panose="020B0604020202020204" pitchFamily="34" charset="0"/>
              </a:rPr>
              <a:t>; </a:t>
            </a:r>
            <a:br>
              <a:rPr lang="de-DE" altLang="ru-RU" sz="4000" b="1" dirty="0">
                <a:solidFill>
                  <a:srgbClr val="0D1A2A"/>
                </a:solidFill>
                <a:latin typeface="Arial" panose="020B0604020202020204" pitchFamily="34" charset="0"/>
                <a:cs typeface="Arial" panose="020B0604020202020204" pitchFamily="34" charset="0"/>
              </a:rPr>
            </a:br>
            <a:r>
              <a:rPr lang="de-DE" altLang="ru-RU" sz="4000" b="1" dirty="0" err="1">
                <a:solidFill>
                  <a:srgbClr val="0D1A2A"/>
                </a:solidFill>
                <a:latin typeface="Arial" panose="020B0604020202020204" pitchFamily="34" charset="0"/>
                <a:cs typeface="Arial" panose="020B0604020202020204" pitchFamily="34" charset="0"/>
              </a:rPr>
              <a:t>Отче</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Твою</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волю</a:t>
            </a:r>
            <a:r>
              <a:rPr lang="ru-RU"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помоги</a:t>
            </a:r>
            <a:r>
              <a:rPr lang="de-DE" altLang="ru-RU" sz="4000" b="1" dirty="0">
                <a:solidFill>
                  <a:srgbClr val="0D1A2A"/>
                </a:solidFill>
                <a:latin typeface="Arial" panose="020B0604020202020204" pitchFamily="34" charset="0"/>
                <a:cs typeface="Arial" panose="020B0604020202020204" pitchFamily="34" charset="0"/>
              </a:rPr>
              <a:t> </a:t>
            </a:r>
            <a:r>
              <a:rPr lang="de-DE" altLang="ru-RU" sz="4000" b="1" dirty="0" err="1">
                <a:solidFill>
                  <a:srgbClr val="0D1A2A"/>
                </a:solidFill>
                <a:latin typeface="Arial" panose="020B0604020202020204" pitchFamily="34" charset="0"/>
                <a:cs typeface="Arial" panose="020B0604020202020204" pitchFamily="34" charset="0"/>
              </a:rPr>
              <a:t>творить</a:t>
            </a:r>
            <a:r>
              <a:rPr lang="de-DE" altLang="ru-RU" sz="4000" b="1" dirty="0">
                <a:solidFill>
                  <a:srgbClr val="0D1A2A"/>
                </a:solidFill>
                <a:latin typeface="Arial" panose="020B0604020202020204" pitchFamily="34" charset="0"/>
                <a:cs typeface="Arial" panose="020B0604020202020204" pitchFamily="34" charset="0"/>
              </a:rPr>
              <a:t>. </a:t>
            </a:r>
            <a:endParaRPr lang="ru-RU" altLang="ru-RU" sz="4000" b="1" dirty="0">
              <a:solidFill>
                <a:srgbClr val="0D1A2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6095440"/>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1794</TotalTime>
  <Words>128</Words>
  <Application>Microsoft Macintosh PowerPoint</Application>
  <PresentationFormat>Экран (16:9)</PresentationFormat>
  <Paragraphs>11</Paragraphs>
  <Slides>4</Slides>
  <Notes>4</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4</vt:i4>
      </vt:variant>
    </vt:vector>
  </HeadingPairs>
  <TitlesOfParts>
    <vt:vector size="14"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92</cp:revision>
  <dcterms:modified xsi:type="dcterms:W3CDTF">2020-11-05T14:52:09Z</dcterms:modified>
</cp:coreProperties>
</file>