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44" r:id="rId4"/>
    <p:sldId id="1052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055" y="1120676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 </a:t>
            </a:r>
          </a:p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молиться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6024" y="116632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 молиться, </a:t>
            </a:r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одрость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сердце влей; </a:t>
            </a:r>
            <a:b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стремиться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святости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Твоей. </a:t>
            </a:r>
            <a:b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 и 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желанья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ривлеки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Себе, </a:t>
            </a:r>
            <a:b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Веру, упованье </a:t>
            </a:r>
            <a:endParaRPr lang="ru-RU" altLang="ru-RU" sz="48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de-DE" altLang="ru-RU" sz="4800" b="1" dirty="0" err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крепи</a:t>
            </a:r>
            <a:r>
              <a:rPr lang="de-DE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мне. </a:t>
            </a:r>
            <a:endParaRPr lang="ru-RU" altLang="ru-RU" sz="48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постичь душою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Твоей любви;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Верою святою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мой оживи.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Кротость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смиренье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Боже, мне,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скорби утешенье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иметь в Тебе.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оможет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лабости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вложит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хвалы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аучи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Твою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волю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омоги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4800" b="1" dirty="0" err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творить</a:t>
            </a:r>
            <a:r>
              <a:rPr lang="de-DE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8837</TotalTime>
  <Words>115</Words>
  <Application>Microsoft Macintosh PowerPoint</Application>
  <PresentationFormat>Экран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245</cp:revision>
  <dcterms:created xsi:type="dcterms:W3CDTF">2016-09-02T12:17:38Z</dcterms:created>
  <dcterms:modified xsi:type="dcterms:W3CDTF">2020-11-05T14:48:31Z</dcterms:modified>
</cp:coreProperties>
</file>