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9" r:id="rId4"/>
    <p:sldId id="277" r:id="rId5"/>
    <p:sldId id="280" r:id="rId6"/>
    <p:sldId id="281" r:id="rId7"/>
    <p:sldId id="282" r:id="rId8"/>
    <p:sldId id="283" r:id="rId9"/>
    <p:sldId id="284" r:id="rId10"/>
    <p:sldId id="278"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97" d="100"/>
          <a:sy n="97" d="100"/>
        </p:scale>
        <p:origin x="1632" y="48"/>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82913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49375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6902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4036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9352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87986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2144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563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3139949"/>
            <a:ext cx="1216449" cy="1753303"/>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573051" y="-247044"/>
            <a:ext cx="622150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buNone/>
            </a:pPr>
            <a:r>
              <a:rPr lang="ru-RU" sz="6000" dirty="0">
                <a:solidFill>
                  <a:srgbClr val="02243A"/>
                </a:solidFill>
                <a:latin typeface="Arial" panose="020B0604020202020204" pitchFamily="34" charset="0"/>
                <a:cs typeface="Arial" panose="020B0604020202020204" pitchFamily="34" charset="0"/>
              </a:rPr>
              <a:t>Если Божий народ молится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6" y="2635197"/>
            <a:ext cx="1212678" cy="1747868"/>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216946"/>
            <a:ext cx="1224167" cy="1764426"/>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9294" y="0"/>
            <a:ext cx="9305365" cy="4269148"/>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a:solidFill>
                  <a:srgbClr val="02243A"/>
                </a:solidFill>
              </a:rPr>
              <a:t>	</a:t>
            </a:r>
          </a:p>
          <a:p>
            <a:pPr algn="l"/>
            <a:r>
              <a:rPr lang="ru-RU" b="1" dirty="0">
                <a:solidFill>
                  <a:srgbClr val="02243A"/>
                </a:solidFill>
              </a:rPr>
              <a:t>Если Божий </a:t>
            </a:r>
          </a:p>
          <a:p>
            <a:pPr algn="l"/>
            <a:r>
              <a:rPr lang="ru-RU" b="1" dirty="0">
                <a:solidFill>
                  <a:srgbClr val="02243A"/>
                </a:solidFill>
              </a:rPr>
              <a:t>		      народ молится…</a:t>
            </a:r>
          </a:p>
        </p:txBody>
      </p:sp>
    </p:spTree>
    <p:extLst>
      <p:ext uri="{BB962C8B-B14F-4D97-AF65-F5344CB8AC3E}">
        <p14:creationId xmlns:p14="http://schemas.microsoft.com/office/powerpoint/2010/main" val="275797221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4447" y="0"/>
            <a:ext cx="8891323" cy="411854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altLang="ru-RU" b="1" dirty="0">
                <a:solidFill>
                  <a:srgbClr val="02243A"/>
                </a:solidFill>
                <a:latin typeface="Arial" panose="020B0604020202020204" pitchFamily="34" charset="0"/>
                <a:cs typeface="Arial" panose="020B0604020202020204" pitchFamily="34" charset="0"/>
              </a:rPr>
              <a:t>Если Божий </a:t>
            </a:r>
          </a:p>
          <a:p>
            <a:pPr algn="l"/>
            <a:r>
              <a:rPr lang="ru-RU" altLang="ru-RU" b="1" dirty="0">
                <a:solidFill>
                  <a:srgbClr val="02243A"/>
                </a:solidFill>
                <a:latin typeface="Arial" panose="020B0604020202020204" pitchFamily="34" charset="0"/>
                <a:cs typeface="Arial" panose="020B0604020202020204" pitchFamily="34" charset="0"/>
              </a:rPr>
              <a:t>			народ молится – </a:t>
            </a:r>
          </a:p>
          <a:p>
            <a:pPr algn="l"/>
            <a:r>
              <a:rPr lang="ru-RU" b="1" dirty="0">
                <a:solidFill>
                  <a:srgbClr val="02243A"/>
                </a:solidFill>
                <a:latin typeface="Arial" panose="020B0604020202020204" pitchFamily="34" charset="0"/>
                <a:cs typeface="Arial" panose="020B0604020202020204" pitchFamily="34" charset="0"/>
              </a:rPr>
              <a:t>Бог его слышит,</a:t>
            </a:r>
          </a:p>
          <a:p>
            <a:pPr algn="l"/>
            <a:r>
              <a:rPr lang="ru-RU" b="1" dirty="0">
                <a:solidFill>
                  <a:srgbClr val="02243A"/>
                </a:solidFill>
                <a:latin typeface="Arial" panose="020B0604020202020204" pitchFamily="34" charset="0"/>
                <a:cs typeface="Arial" panose="020B0604020202020204" pitchFamily="34" charset="0"/>
              </a:rPr>
              <a:t>			Бог его слышит</a:t>
            </a:r>
          </a:p>
          <a:p>
            <a:pPr algn="l"/>
            <a:r>
              <a:rPr lang="ru-RU" b="1" dirty="0">
                <a:solidFill>
                  <a:srgbClr val="02243A"/>
                </a:solidFill>
                <a:latin typeface="Arial" panose="020B0604020202020204" pitchFamily="34" charset="0"/>
                <a:cs typeface="Arial" panose="020B0604020202020204" pitchFamily="34" charset="0"/>
              </a:rPr>
              <a:t>И отвечает. </a:t>
            </a:r>
            <a:endParaRPr lang="ru-RU" sz="6600"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4447" y="0"/>
            <a:ext cx="8891323" cy="411854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altLang="ru-RU" b="1" dirty="0">
                <a:solidFill>
                  <a:srgbClr val="02243A"/>
                </a:solidFill>
                <a:latin typeface="Arial" panose="020B0604020202020204" pitchFamily="34" charset="0"/>
                <a:cs typeface="Arial" panose="020B0604020202020204" pitchFamily="34" charset="0"/>
              </a:rPr>
              <a:t>Если Божий </a:t>
            </a:r>
          </a:p>
          <a:p>
            <a:pPr algn="l"/>
            <a:r>
              <a:rPr lang="ru-RU" altLang="ru-RU" b="1" dirty="0">
                <a:solidFill>
                  <a:srgbClr val="02243A"/>
                </a:solidFill>
                <a:latin typeface="Arial" panose="020B0604020202020204" pitchFamily="34" charset="0"/>
                <a:cs typeface="Arial" panose="020B0604020202020204" pitchFamily="34" charset="0"/>
              </a:rPr>
              <a:t>			народ молится – </a:t>
            </a:r>
          </a:p>
          <a:p>
            <a:pPr algn="l"/>
            <a:r>
              <a:rPr lang="ru-RU" b="1" dirty="0">
                <a:solidFill>
                  <a:srgbClr val="02243A"/>
                </a:solidFill>
                <a:latin typeface="Arial" panose="020B0604020202020204" pitchFamily="34" charset="0"/>
                <a:cs typeface="Arial" panose="020B0604020202020204" pitchFamily="34" charset="0"/>
              </a:rPr>
              <a:t>Бог его слышит,</a:t>
            </a:r>
          </a:p>
          <a:p>
            <a:pPr algn="l"/>
            <a:r>
              <a:rPr lang="ru-RU" b="1" dirty="0">
                <a:solidFill>
                  <a:srgbClr val="02243A"/>
                </a:solidFill>
                <a:latin typeface="Arial" panose="020B0604020202020204" pitchFamily="34" charset="0"/>
                <a:cs typeface="Arial" panose="020B0604020202020204" pitchFamily="34" charset="0"/>
              </a:rPr>
              <a:t>			Бог его слышит</a:t>
            </a:r>
          </a:p>
          <a:p>
            <a:pPr algn="l"/>
            <a:r>
              <a:rPr lang="ru-RU" b="1" dirty="0">
                <a:solidFill>
                  <a:srgbClr val="02243A"/>
                </a:solidFill>
                <a:latin typeface="Arial" panose="020B0604020202020204" pitchFamily="34" charset="0"/>
                <a:cs typeface="Arial" panose="020B0604020202020204" pitchFamily="34" charset="0"/>
              </a:rPr>
              <a:t>И отвечает. </a:t>
            </a:r>
            <a:endParaRPr lang="ru-RU" sz="6600"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24093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026" y="92764"/>
            <a:ext cx="9305365" cy="4269148"/>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b="1" dirty="0">
                <a:solidFill>
                  <a:srgbClr val="02243A"/>
                </a:solidFill>
              </a:rPr>
              <a:t>Господь спасёт и исцелит</a:t>
            </a:r>
          </a:p>
          <a:p>
            <a:pPr algn="l">
              <a:lnSpc>
                <a:spcPct val="150000"/>
              </a:lnSpc>
            </a:pPr>
            <a:r>
              <a:rPr lang="ru-RU" b="1" dirty="0">
                <a:solidFill>
                  <a:srgbClr val="02243A"/>
                </a:solidFill>
              </a:rPr>
              <a:t>И рукой всесильной 				     чудо совершит.</a:t>
            </a:r>
          </a:p>
        </p:txBody>
      </p:sp>
    </p:spTree>
    <p:extLst>
      <p:ext uri="{BB962C8B-B14F-4D97-AF65-F5344CB8AC3E}">
        <p14:creationId xmlns:p14="http://schemas.microsoft.com/office/powerpoint/2010/main" val="277609544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026" y="92764"/>
            <a:ext cx="9305365" cy="4269148"/>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b="1" dirty="0">
                <a:solidFill>
                  <a:srgbClr val="02243A"/>
                </a:solidFill>
              </a:rPr>
              <a:t>Господь спасёт и исцелит</a:t>
            </a:r>
          </a:p>
          <a:p>
            <a:pPr algn="l">
              <a:lnSpc>
                <a:spcPct val="150000"/>
              </a:lnSpc>
            </a:pPr>
            <a:r>
              <a:rPr lang="ru-RU" b="1" dirty="0">
                <a:solidFill>
                  <a:srgbClr val="02243A"/>
                </a:solidFill>
              </a:rPr>
              <a:t>И рукой всесильной 				     чудо совершит.</a:t>
            </a:r>
          </a:p>
        </p:txBody>
      </p:sp>
    </p:spTree>
    <p:extLst>
      <p:ext uri="{BB962C8B-B14F-4D97-AF65-F5344CB8AC3E}">
        <p14:creationId xmlns:p14="http://schemas.microsoft.com/office/powerpoint/2010/main" val="76744433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4447" y="0"/>
            <a:ext cx="8891323" cy="411854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altLang="ru-RU" b="1" dirty="0">
                <a:solidFill>
                  <a:srgbClr val="02243A"/>
                </a:solidFill>
                <a:latin typeface="Arial" panose="020B0604020202020204" pitchFamily="34" charset="0"/>
                <a:cs typeface="Arial" panose="020B0604020202020204" pitchFamily="34" charset="0"/>
              </a:rPr>
              <a:t>Если Божий </a:t>
            </a:r>
          </a:p>
          <a:p>
            <a:pPr algn="l"/>
            <a:r>
              <a:rPr lang="ru-RU" altLang="ru-RU" b="1" dirty="0">
                <a:solidFill>
                  <a:srgbClr val="02243A"/>
                </a:solidFill>
                <a:latin typeface="Arial" panose="020B0604020202020204" pitchFamily="34" charset="0"/>
                <a:cs typeface="Arial" panose="020B0604020202020204" pitchFamily="34" charset="0"/>
              </a:rPr>
              <a:t>			народ молится – </a:t>
            </a:r>
          </a:p>
          <a:p>
            <a:pPr algn="l"/>
            <a:r>
              <a:rPr lang="ru-RU" b="1" dirty="0">
                <a:solidFill>
                  <a:srgbClr val="02243A"/>
                </a:solidFill>
                <a:latin typeface="Arial" panose="020B0604020202020204" pitchFamily="34" charset="0"/>
                <a:cs typeface="Arial" panose="020B0604020202020204" pitchFamily="34" charset="0"/>
              </a:rPr>
              <a:t>Бог его слышит,</a:t>
            </a:r>
          </a:p>
          <a:p>
            <a:pPr algn="l"/>
            <a:r>
              <a:rPr lang="ru-RU" b="1" dirty="0">
                <a:solidFill>
                  <a:srgbClr val="02243A"/>
                </a:solidFill>
                <a:latin typeface="Arial" panose="020B0604020202020204" pitchFamily="34" charset="0"/>
                <a:cs typeface="Arial" panose="020B0604020202020204" pitchFamily="34" charset="0"/>
              </a:rPr>
              <a:t>			Бог его слышит</a:t>
            </a:r>
          </a:p>
          <a:p>
            <a:pPr algn="l"/>
            <a:r>
              <a:rPr lang="ru-RU" b="1" dirty="0">
                <a:solidFill>
                  <a:srgbClr val="02243A"/>
                </a:solidFill>
                <a:latin typeface="Arial" panose="020B0604020202020204" pitchFamily="34" charset="0"/>
                <a:cs typeface="Arial" panose="020B0604020202020204" pitchFamily="34" charset="0"/>
              </a:rPr>
              <a:t>И отвечает. </a:t>
            </a:r>
            <a:endParaRPr lang="ru-RU" sz="6600"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73977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4447" y="0"/>
            <a:ext cx="8891323" cy="411854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altLang="ru-RU" b="1" dirty="0">
                <a:solidFill>
                  <a:srgbClr val="02243A"/>
                </a:solidFill>
                <a:latin typeface="Arial" panose="020B0604020202020204" pitchFamily="34" charset="0"/>
                <a:cs typeface="Arial" panose="020B0604020202020204" pitchFamily="34" charset="0"/>
              </a:rPr>
              <a:t>Если Божий </a:t>
            </a:r>
          </a:p>
          <a:p>
            <a:pPr algn="l"/>
            <a:r>
              <a:rPr lang="ru-RU" altLang="ru-RU" b="1" dirty="0">
                <a:solidFill>
                  <a:srgbClr val="02243A"/>
                </a:solidFill>
                <a:latin typeface="Arial" panose="020B0604020202020204" pitchFamily="34" charset="0"/>
                <a:cs typeface="Arial" panose="020B0604020202020204" pitchFamily="34" charset="0"/>
              </a:rPr>
              <a:t>			народ молится – </a:t>
            </a:r>
          </a:p>
          <a:p>
            <a:pPr algn="l"/>
            <a:r>
              <a:rPr lang="ru-RU" b="1" dirty="0">
                <a:solidFill>
                  <a:srgbClr val="02243A"/>
                </a:solidFill>
                <a:latin typeface="Arial" panose="020B0604020202020204" pitchFamily="34" charset="0"/>
                <a:cs typeface="Arial" panose="020B0604020202020204" pitchFamily="34" charset="0"/>
              </a:rPr>
              <a:t>Бог его слышит,</a:t>
            </a:r>
          </a:p>
          <a:p>
            <a:pPr algn="l"/>
            <a:r>
              <a:rPr lang="ru-RU" b="1" dirty="0">
                <a:solidFill>
                  <a:srgbClr val="02243A"/>
                </a:solidFill>
                <a:latin typeface="Arial" panose="020B0604020202020204" pitchFamily="34" charset="0"/>
                <a:cs typeface="Arial" panose="020B0604020202020204" pitchFamily="34" charset="0"/>
              </a:rPr>
              <a:t>			Бог его слышит</a:t>
            </a:r>
          </a:p>
          <a:p>
            <a:pPr algn="l"/>
            <a:r>
              <a:rPr lang="ru-RU" b="1" dirty="0">
                <a:solidFill>
                  <a:srgbClr val="02243A"/>
                </a:solidFill>
                <a:latin typeface="Arial" panose="020B0604020202020204" pitchFamily="34" charset="0"/>
                <a:cs typeface="Arial" panose="020B0604020202020204" pitchFamily="34" charset="0"/>
              </a:rPr>
              <a:t>И отвечает. </a:t>
            </a:r>
            <a:endParaRPr lang="ru-RU" sz="6600"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183795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026" y="92764"/>
            <a:ext cx="9305365" cy="4269148"/>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b="1" dirty="0">
                <a:solidFill>
                  <a:srgbClr val="02243A"/>
                </a:solidFill>
              </a:rPr>
              <a:t>Господь спасёт и исцелит</a:t>
            </a:r>
          </a:p>
          <a:p>
            <a:pPr algn="l">
              <a:lnSpc>
                <a:spcPct val="150000"/>
              </a:lnSpc>
            </a:pPr>
            <a:r>
              <a:rPr lang="ru-RU" b="1" dirty="0">
                <a:solidFill>
                  <a:srgbClr val="02243A"/>
                </a:solidFill>
              </a:rPr>
              <a:t>И рукой всесильной 				     чудо совершит.</a:t>
            </a:r>
          </a:p>
        </p:txBody>
      </p:sp>
    </p:spTree>
    <p:extLst>
      <p:ext uri="{BB962C8B-B14F-4D97-AF65-F5344CB8AC3E}">
        <p14:creationId xmlns:p14="http://schemas.microsoft.com/office/powerpoint/2010/main" val="189089182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026" y="92764"/>
            <a:ext cx="9305365" cy="4269148"/>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b="1" dirty="0">
                <a:solidFill>
                  <a:srgbClr val="02243A"/>
                </a:solidFill>
              </a:rPr>
              <a:t>Господь спасёт и исцелит</a:t>
            </a:r>
          </a:p>
          <a:p>
            <a:pPr algn="l">
              <a:lnSpc>
                <a:spcPct val="150000"/>
              </a:lnSpc>
            </a:pPr>
            <a:r>
              <a:rPr lang="ru-RU" b="1" dirty="0">
                <a:solidFill>
                  <a:srgbClr val="02243A"/>
                </a:solidFill>
              </a:rPr>
              <a:t>И рукой всесильной 				     чудо совершит.</a:t>
            </a:r>
          </a:p>
        </p:txBody>
      </p:sp>
    </p:spTree>
    <p:extLst>
      <p:ext uri="{BB962C8B-B14F-4D97-AF65-F5344CB8AC3E}">
        <p14:creationId xmlns:p14="http://schemas.microsoft.com/office/powerpoint/2010/main" val="122712339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1767</TotalTime>
  <Words>157</Words>
  <Application>Microsoft Macintosh PowerPoint</Application>
  <PresentationFormat>Экран (16:9)</PresentationFormat>
  <Paragraphs>32</Paragraphs>
  <Slides>10</Slides>
  <Notes>10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10</vt:i4>
      </vt:variant>
    </vt:vector>
  </HeadingPairs>
  <TitlesOfParts>
    <vt:vector size="20"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91</cp:revision>
  <dcterms:modified xsi:type="dcterms:W3CDTF">2020-11-05T14:20:52Z</dcterms:modified>
</cp:coreProperties>
</file>