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55" r:id="rId4"/>
    <p:sldId id="1044" r:id="rId5"/>
    <p:sldId id="1056" r:id="rId6"/>
    <p:sldId id="1057" r:id="rId7"/>
    <p:sldId id="1058" r:id="rId8"/>
    <p:sldId id="1059" r:id="rId9"/>
    <p:sldId id="1060" r:id="rId10"/>
    <p:sldId id="1052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Божий народ молится</a:t>
            </a:r>
            <a:endParaRPr lang="ru-RU" sz="166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>
                <a:solidFill>
                  <a:srgbClr val="02243A"/>
                </a:solidFill>
              </a:rPr>
              <a:t>	</a:t>
            </a:r>
          </a:p>
          <a:p>
            <a:r>
              <a:rPr lang="ru-RU" sz="6600" b="1" dirty="0">
                <a:solidFill>
                  <a:srgbClr val="02243A"/>
                </a:solidFill>
              </a:rPr>
              <a:t>Если Божий </a:t>
            </a:r>
          </a:p>
          <a:p>
            <a:r>
              <a:rPr lang="ru-RU" sz="6600" b="1" dirty="0">
                <a:solidFill>
                  <a:srgbClr val="02243A"/>
                </a:solidFill>
              </a:rPr>
              <a:t>		   народ молится…</a:t>
            </a:r>
          </a:p>
        </p:txBody>
      </p:sp>
    </p:spTree>
    <p:extLst>
      <p:ext uri="{BB962C8B-B14F-4D97-AF65-F5344CB8AC3E}">
        <p14:creationId xmlns:p14="http://schemas.microsoft.com/office/powerpoint/2010/main" val="309898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32048" y="-171400"/>
            <a:ext cx="896448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Божий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 молится –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его слышит,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его слышит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отвечает. 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32048" y="-171400"/>
            <a:ext cx="896448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Божий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 молится –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его слышит,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его слышит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отвечает. </a:t>
            </a:r>
          </a:p>
        </p:txBody>
      </p:sp>
    </p:spTree>
    <p:extLst>
      <p:ext uri="{BB962C8B-B14F-4D97-AF65-F5344CB8AC3E}">
        <p14:creationId xmlns:p14="http://schemas.microsoft.com/office/powerpoint/2010/main" val="75227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9939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спасёт 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и исцелит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рукой всесильной 				чудо совершит</a:t>
            </a: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9939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спасёт 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и исцелит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рукой всесильной 				чудо совершит</a:t>
            </a: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87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32048" y="-171400"/>
            <a:ext cx="896448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Божий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 молится –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его слышит,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его слышит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отвечает. </a:t>
            </a:r>
          </a:p>
        </p:txBody>
      </p:sp>
    </p:spTree>
    <p:extLst>
      <p:ext uri="{BB962C8B-B14F-4D97-AF65-F5344CB8AC3E}">
        <p14:creationId xmlns:p14="http://schemas.microsoft.com/office/powerpoint/2010/main" val="307778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32048" y="-171400"/>
            <a:ext cx="896448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Божий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 молится –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его слышит,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его слышит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отвечает. </a:t>
            </a:r>
          </a:p>
        </p:txBody>
      </p:sp>
    </p:spTree>
    <p:extLst>
      <p:ext uri="{BB962C8B-B14F-4D97-AF65-F5344CB8AC3E}">
        <p14:creationId xmlns:p14="http://schemas.microsoft.com/office/powerpoint/2010/main" val="336201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9939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спасёт 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и исцелит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рукой всесильной 				чудо совершит</a:t>
            </a: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885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9939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спасёт 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и исцелит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рукой всесильной 				чудо совершит</a:t>
            </a: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188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8816</TotalTime>
  <Words>150</Words>
  <Application>Microsoft Macintosh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244</cp:revision>
  <dcterms:created xsi:type="dcterms:W3CDTF">2016-09-02T12:17:38Z</dcterms:created>
  <dcterms:modified xsi:type="dcterms:W3CDTF">2020-11-05T14:20:35Z</dcterms:modified>
</cp:coreProperties>
</file>