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sldIdLst>
    <p:sldId id="265" r:id="rId2"/>
    <p:sldId id="269" r:id="rId3"/>
    <p:sldId id="277" r:id="rId4"/>
    <p:sldId id="278" r:id="rId5"/>
    <p:sldId id="279" r:id="rId6"/>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24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2"/>
    <p:restoredTop sz="75172" autoAdjust="0"/>
  </p:normalViewPr>
  <p:slideViewPr>
    <p:cSldViewPr snapToGrid="0" snapToObjects="1">
      <p:cViewPr varScale="1">
        <p:scale>
          <a:sx n="97" d="100"/>
          <a:sy n="97" d="100"/>
        </p:scale>
        <p:origin x="1632" y="192"/>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769028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027866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202299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9.png"/><Relationship Id="rId7"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2.jpeg"/><Relationship Id="rId11" Type="http://schemas.microsoft.com/office/2007/relationships/hdphoto" Target="../media/hdphoto3.wdp"/><Relationship Id="rId5" Type="http://schemas.openxmlformats.org/officeDocument/2006/relationships/image" Target="../media/image11.jpeg"/><Relationship Id="rId10" Type="http://schemas.openxmlformats.org/officeDocument/2006/relationships/image" Target="../media/image14.png"/><Relationship Id="rId4" Type="http://schemas.openxmlformats.org/officeDocument/2006/relationships/image" Target="../media/image10.jpg"/><Relationship Id="rId9" Type="http://schemas.microsoft.com/office/2007/relationships/hdphoto" Target="../media/hdphoto2.wdp"/></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6641092" y="3393320"/>
            <a:ext cx="1052839" cy="1517487"/>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id="{E4438512-FB30-8240-9BEE-8A05FE64B54F}"/>
              </a:ext>
            </a:extLst>
          </p:cNvPr>
          <p:cNvSpPr txBox="1">
            <a:spLocks/>
          </p:cNvSpPr>
          <p:nvPr/>
        </p:nvSpPr>
        <p:spPr>
          <a:xfrm>
            <a:off x="1066547" y="-40119"/>
            <a:ext cx="6221506"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50000"/>
              </a:lnSpc>
              <a:buNone/>
            </a:pPr>
            <a:r>
              <a:rPr lang="ru-RU" sz="6000" dirty="0">
                <a:solidFill>
                  <a:srgbClr val="02243A"/>
                </a:solidFill>
                <a:latin typeface="Arial" panose="020B0604020202020204" pitchFamily="34" charset="0"/>
                <a:cs typeface="Arial" panose="020B0604020202020204" pitchFamily="34" charset="0"/>
              </a:rPr>
              <a:t>Перед Тобой склоняюсь я </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5848449" y="2969245"/>
            <a:ext cx="962525" cy="1387316"/>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65492" y="3429208"/>
            <a:ext cx="1027940" cy="1481599"/>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394447" y="0"/>
            <a:ext cx="8891323" cy="4118541"/>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altLang="ru-RU" b="1" dirty="0">
                <a:solidFill>
                  <a:srgbClr val="02243A"/>
                </a:solidFill>
                <a:latin typeface="Arial" panose="020B0604020202020204" pitchFamily="34" charset="0"/>
                <a:cs typeface="Arial" panose="020B0604020202020204" pitchFamily="34" charset="0"/>
              </a:rPr>
              <a:t>Перед Тобой </a:t>
            </a:r>
          </a:p>
          <a:p>
            <a:pPr algn="l"/>
            <a:r>
              <a:rPr lang="ru-RU" altLang="ru-RU" b="1" dirty="0">
                <a:solidFill>
                  <a:srgbClr val="02243A"/>
                </a:solidFill>
                <a:latin typeface="Arial" panose="020B0604020202020204" pitchFamily="34" charset="0"/>
                <a:cs typeface="Arial" panose="020B0604020202020204" pitchFamily="34" charset="0"/>
              </a:rPr>
              <a:t>					склоняюсь я,</a:t>
            </a:r>
          </a:p>
          <a:p>
            <a:pPr algn="l"/>
            <a:r>
              <a:rPr lang="ru-RU" altLang="ru-RU" b="1" dirty="0">
                <a:solidFill>
                  <a:srgbClr val="02243A"/>
                </a:solidFill>
                <a:latin typeface="Arial" panose="020B0604020202020204" pitchFamily="34" charset="0"/>
                <a:cs typeface="Arial" panose="020B0604020202020204" pitchFamily="34" charset="0"/>
              </a:rPr>
              <a:t>Всемогущий Бог,</a:t>
            </a:r>
          </a:p>
          <a:p>
            <a:pPr algn="l"/>
            <a:r>
              <a:rPr lang="ru-RU" altLang="ru-RU" b="1" dirty="0">
                <a:solidFill>
                  <a:srgbClr val="02243A"/>
                </a:solidFill>
                <a:latin typeface="Arial" panose="020B0604020202020204" pitchFamily="34" charset="0"/>
                <a:cs typeface="Arial" panose="020B0604020202020204" pitchFamily="34" charset="0"/>
              </a:rPr>
              <a:t>Источник утешения </a:t>
            </a:r>
          </a:p>
          <a:p>
            <a:pPr algn="l"/>
            <a:r>
              <a:rPr lang="ru-RU" altLang="ru-RU" b="1" dirty="0">
                <a:solidFill>
                  <a:srgbClr val="02243A"/>
                </a:solidFill>
                <a:latin typeface="Arial" panose="020B0604020202020204" pitchFamily="34" charset="0"/>
                <a:cs typeface="Arial" panose="020B0604020202020204" pitchFamily="34" charset="0"/>
              </a:rPr>
              <a:t>Я нашёл у Твоих ног.</a:t>
            </a:r>
            <a:endParaRPr lang="ru-RU" b="1" dirty="0">
              <a:solidFill>
                <a:srgbClr val="02243A"/>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5949473"/>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179294" y="0"/>
            <a:ext cx="9305365" cy="4269148"/>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b="1" dirty="0">
                <a:solidFill>
                  <a:srgbClr val="02243A"/>
                </a:solidFill>
              </a:rPr>
              <a:t>О, Ты Велик! </a:t>
            </a:r>
          </a:p>
          <a:p>
            <a:pPr algn="l"/>
            <a:r>
              <a:rPr lang="ru-RU" b="1" dirty="0">
                <a:solidFill>
                  <a:srgbClr val="02243A"/>
                </a:solidFill>
              </a:rPr>
              <a:t>Нет Тебе подобного!</a:t>
            </a:r>
          </a:p>
          <a:p>
            <a:pPr algn="l"/>
            <a:r>
              <a:rPr lang="ru-RU" b="1" dirty="0">
                <a:solidFill>
                  <a:srgbClr val="02243A"/>
                </a:solidFill>
              </a:rPr>
              <a:t>Перед Тобой </a:t>
            </a:r>
          </a:p>
          <a:p>
            <a:pPr algn="l"/>
            <a:r>
              <a:rPr lang="ru-RU" b="1" dirty="0">
                <a:solidFill>
                  <a:srgbClr val="02243A"/>
                </a:solidFill>
              </a:rPr>
              <a:t>					склоняюсь я, </a:t>
            </a:r>
          </a:p>
          <a:p>
            <a:pPr algn="l"/>
            <a:r>
              <a:rPr lang="ru-RU" b="1" dirty="0">
                <a:solidFill>
                  <a:srgbClr val="02243A"/>
                </a:solidFill>
              </a:rPr>
              <a:t>Ты — любовь моя.</a:t>
            </a:r>
          </a:p>
        </p:txBody>
      </p:sp>
    </p:spTree>
    <p:extLst>
      <p:ext uri="{BB962C8B-B14F-4D97-AF65-F5344CB8AC3E}">
        <p14:creationId xmlns:p14="http://schemas.microsoft.com/office/powerpoint/2010/main" val="2776095440"/>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394447" y="0"/>
            <a:ext cx="8891323" cy="4118541"/>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altLang="ru-RU" b="1" dirty="0">
                <a:solidFill>
                  <a:srgbClr val="02243A"/>
                </a:solidFill>
                <a:latin typeface="Arial" panose="020B0604020202020204" pitchFamily="34" charset="0"/>
                <a:cs typeface="Arial" panose="020B0604020202020204" pitchFamily="34" charset="0"/>
              </a:rPr>
              <a:t>Перед Тобой </a:t>
            </a:r>
          </a:p>
          <a:p>
            <a:pPr algn="l"/>
            <a:r>
              <a:rPr lang="ru-RU" altLang="ru-RU" b="1" dirty="0">
                <a:solidFill>
                  <a:srgbClr val="02243A"/>
                </a:solidFill>
                <a:latin typeface="Arial" panose="020B0604020202020204" pitchFamily="34" charset="0"/>
                <a:cs typeface="Arial" panose="020B0604020202020204" pitchFamily="34" charset="0"/>
              </a:rPr>
              <a:t>					склоняюсь я,</a:t>
            </a:r>
          </a:p>
          <a:p>
            <a:pPr algn="l"/>
            <a:r>
              <a:rPr lang="ru-RU" altLang="ru-RU" b="1" dirty="0">
                <a:solidFill>
                  <a:srgbClr val="02243A"/>
                </a:solidFill>
                <a:latin typeface="Arial" panose="020B0604020202020204" pitchFamily="34" charset="0"/>
                <a:cs typeface="Arial" panose="020B0604020202020204" pitchFamily="34" charset="0"/>
              </a:rPr>
              <a:t>Всемогущий Бог,</a:t>
            </a:r>
          </a:p>
          <a:p>
            <a:pPr algn="l"/>
            <a:r>
              <a:rPr lang="ru-RU" altLang="ru-RU" b="1" dirty="0">
                <a:solidFill>
                  <a:srgbClr val="02243A"/>
                </a:solidFill>
                <a:latin typeface="Arial" panose="020B0604020202020204" pitchFamily="34" charset="0"/>
                <a:cs typeface="Arial" panose="020B0604020202020204" pitchFamily="34" charset="0"/>
              </a:rPr>
              <a:t>Источник утешения </a:t>
            </a:r>
          </a:p>
          <a:p>
            <a:pPr algn="l"/>
            <a:r>
              <a:rPr lang="ru-RU" altLang="ru-RU" b="1" dirty="0">
                <a:solidFill>
                  <a:srgbClr val="02243A"/>
                </a:solidFill>
                <a:latin typeface="Arial" panose="020B0604020202020204" pitchFamily="34" charset="0"/>
                <a:cs typeface="Arial" panose="020B0604020202020204" pitchFamily="34" charset="0"/>
              </a:rPr>
              <a:t>Я нашёл у Твоих ног.</a:t>
            </a:r>
            <a:endParaRPr lang="ru-RU" b="1" dirty="0">
              <a:solidFill>
                <a:srgbClr val="02243A"/>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0427635"/>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179294" y="0"/>
            <a:ext cx="9305365" cy="4269148"/>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b="1" dirty="0">
                <a:solidFill>
                  <a:srgbClr val="02243A"/>
                </a:solidFill>
              </a:rPr>
              <a:t>О, Ты Велик! </a:t>
            </a:r>
          </a:p>
          <a:p>
            <a:pPr algn="l"/>
            <a:r>
              <a:rPr lang="ru-RU" b="1" dirty="0">
                <a:solidFill>
                  <a:srgbClr val="02243A"/>
                </a:solidFill>
              </a:rPr>
              <a:t>Нет Тебе подобного!</a:t>
            </a:r>
          </a:p>
          <a:p>
            <a:pPr algn="l"/>
            <a:r>
              <a:rPr lang="ru-RU" b="1" dirty="0">
                <a:solidFill>
                  <a:srgbClr val="02243A"/>
                </a:solidFill>
              </a:rPr>
              <a:t>Перед Тобой </a:t>
            </a:r>
          </a:p>
          <a:p>
            <a:pPr algn="l"/>
            <a:r>
              <a:rPr lang="ru-RU" b="1" dirty="0">
                <a:solidFill>
                  <a:srgbClr val="02243A"/>
                </a:solidFill>
              </a:rPr>
              <a:t>					склоняюсь я, </a:t>
            </a:r>
          </a:p>
          <a:p>
            <a:pPr algn="l"/>
            <a:r>
              <a:rPr lang="ru-RU" b="1">
                <a:solidFill>
                  <a:srgbClr val="02243A"/>
                </a:solidFill>
              </a:rPr>
              <a:t>Ты — любовь </a:t>
            </a:r>
            <a:r>
              <a:rPr lang="ru-RU" b="1" dirty="0">
                <a:solidFill>
                  <a:srgbClr val="02243A"/>
                </a:solidFill>
              </a:rPr>
              <a:t>моя.</a:t>
            </a:r>
          </a:p>
        </p:txBody>
      </p:sp>
    </p:spTree>
    <p:extLst>
      <p:ext uri="{BB962C8B-B14F-4D97-AF65-F5344CB8AC3E}">
        <p14:creationId xmlns:p14="http://schemas.microsoft.com/office/powerpoint/2010/main" val="1699941416"/>
      </p:ext>
    </p:extLst>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1764</TotalTime>
  <Words>94</Words>
  <Application>Microsoft Macintosh PowerPoint</Application>
  <PresentationFormat>Экран (16:9)</PresentationFormat>
  <Paragraphs>21</Paragraphs>
  <Slides>5</Slides>
  <Notes>5</Notes>
  <HiddenSlides>0</HiddenSlides>
  <MMClips>0</MMClips>
  <ScaleCrop>false</ScaleCrop>
  <HeadingPairs>
    <vt:vector size="6" baseType="variant">
      <vt:variant>
        <vt:lpstr>Использованные шрифты</vt:lpstr>
      </vt:variant>
      <vt:variant>
        <vt:i4>9</vt:i4>
      </vt:variant>
      <vt:variant>
        <vt:lpstr>Тема</vt:lpstr>
      </vt:variant>
      <vt:variant>
        <vt:i4>1</vt:i4>
      </vt:variant>
      <vt:variant>
        <vt:lpstr>Заголовки слайдов</vt:lpstr>
      </vt:variant>
      <vt:variant>
        <vt:i4>5</vt:i4>
      </vt:variant>
    </vt:vector>
  </HeadingPairs>
  <TitlesOfParts>
    <vt:vector size="15" baseType="lpstr">
      <vt:lpstr>Adobe Garamond Pro</vt:lpstr>
      <vt:lpstr>Arial</vt:lpstr>
      <vt:lpstr>Avenir Next Condensed Demi Bold</vt:lpstr>
      <vt:lpstr>Avenir Next Condensed Regular</vt:lpstr>
      <vt:lpstr>Helvetica Light</vt:lpstr>
      <vt:lpstr>Helvetica Neue</vt:lpstr>
      <vt:lpstr>Helvetica Neue Light</vt:lpstr>
      <vt:lpstr>Helvetica Neue Medium</vt:lpstr>
      <vt:lpstr>Times Roman</vt:lpstr>
      <vt:lpstr>White</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Natalia Kozakova</cp:lastModifiedBy>
  <cp:revision>90</cp:revision>
  <dcterms:modified xsi:type="dcterms:W3CDTF">2020-11-05T14:05:16Z</dcterms:modified>
</cp:coreProperties>
</file>