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1040" r:id="rId2"/>
    <p:sldId id="1051" r:id="rId3"/>
    <p:sldId id="1044" r:id="rId4"/>
    <p:sldId id="1058" r:id="rId5"/>
    <p:sldId id="1052" r:id="rId6"/>
    <p:sldId id="1053" r:id="rId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A2A"/>
    <a:srgbClr val="02243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78762" autoAdjust="0"/>
  </p:normalViewPr>
  <p:slideViewPr>
    <p:cSldViewPr>
      <p:cViewPr varScale="1">
        <p:scale>
          <a:sx n="100" d="100"/>
          <a:sy n="100" d="100"/>
        </p:scale>
        <p:origin x="1384" y="160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11/5/20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05.11.2020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96752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Богу воззвал в мольбе</a:t>
            </a: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40060" y="332656"/>
            <a:ext cx="896448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Богу воззвал 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в мольбе,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увидеть путь,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Следовать 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верною стезёй,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дороги не свернуть.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116632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Богу воззвал 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в мольбе: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«Сил на пути мне дай,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неуклонно 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за Тобой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шёл в 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небесный рай».</a:t>
            </a:r>
            <a:endParaRPr lang="ru-RU" altLang="ru-RU" sz="72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332656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Богу молился я: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«Веры даруй	 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мне свет,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 доверять    	  	  		 словам Христа, Храня святой завет».</a:t>
            </a:r>
          </a:p>
        </p:txBody>
      </p:sp>
    </p:spTree>
    <p:extLst>
      <p:ext uri="{BB962C8B-B14F-4D97-AF65-F5344CB8AC3E}">
        <p14:creationId xmlns:p14="http://schemas.microsoft.com/office/powerpoint/2010/main" val="322556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-1184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6366" y="260648"/>
            <a:ext cx="9134146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лишь сейчас молю: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«Открой любовь       							   Свою;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мне любить, 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как Ты любил,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кровь </a:t>
            </a:r>
          </a:p>
          <a:p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за нас пролил?»</a:t>
            </a:r>
          </a:p>
        </p:txBody>
      </p:sp>
    </p:spTree>
    <p:extLst>
      <p:ext uri="{BB962C8B-B14F-4D97-AF65-F5344CB8AC3E}">
        <p14:creationId xmlns:p14="http://schemas.microsoft.com/office/powerpoint/2010/main" val="347748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549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79512" y="-23068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 терпеливо ждал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Молитву о любви</a:t>
            </a: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 благодатью 					         </a:t>
            </a:r>
            <a:r>
              <a:rPr lang="en-US" altLang="ru-RU" sz="6000" b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6000" b="1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даровал</a:t>
            </a:r>
            <a:endParaRPr lang="ru-RU" altLang="ru-RU" sz="6000" b="1" dirty="0">
              <a:solidFill>
                <a:srgbClr val="0D1A2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altLang="ru-RU" sz="6000" b="1" dirty="0">
                <a:solidFill>
                  <a:srgbClr val="0D1A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милости Свои.</a:t>
            </a:r>
          </a:p>
        </p:txBody>
      </p:sp>
    </p:spTree>
    <p:extLst>
      <p:ext uri="{BB962C8B-B14F-4D97-AF65-F5344CB8AC3E}">
        <p14:creationId xmlns:p14="http://schemas.microsoft.com/office/powerpoint/2010/main" val="4262291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9076</TotalTime>
  <Words>162</Words>
  <Application>Microsoft Macintosh PowerPoint</Application>
  <PresentationFormat>Экран (4:3)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Natalia Kozakova</cp:lastModifiedBy>
  <cp:revision>251</cp:revision>
  <dcterms:created xsi:type="dcterms:W3CDTF">2016-09-02T12:17:38Z</dcterms:created>
  <dcterms:modified xsi:type="dcterms:W3CDTF">2020-11-05T13:53:03Z</dcterms:modified>
</cp:coreProperties>
</file>