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65" r:id="rId2"/>
    <p:sldId id="269" r:id="rId3"/>
    <p:sldId id="277" r:id="rId4"/>
    <p:sldId id="270" r:id="rId5"/>
    <p:sldId id="287" r:id="rId6"/>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97" d="100"/>
          <a:sy n="97" d="100"/>
        </p:scale>
        <p:origin x="1632"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690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555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162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212277" y="1070113"/>
            <a:ext cx="691441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buNone/>
              <a:defRPr sz="11100" b="1" i="0">
                <a:solidFill>
                  <a:srgbClr val="FEBF2E"/>
                </a:solidFill>
                <a:latin typeface="Calibri"/>
                <a:ea typeface="Calibri"/>
                <a:cs typeface="Calibri"/>
                <a:sym typeface="Calibri"/>
              </a:defRPr>
            </a:pPr>
            <a:r>
              <a:rPr lang="ru-RU" sz="5800" dirty="0">
                <a:solidFill>
                  <a:srgbClr val="02243A"/>
                </a:solidFill>
                <a:latin typeface="Arial" panose="020B0604020202020204" pitchFamily="34" charset="0"/>
                <a:cs typeface="Arial" panose="020B0604020202020204" pitchFamily="34" charset="0"/>
                <a:sym typeface="Calibri"/>
              </a:rPr>
              <a:t>Страна молитвы</a:t>
            </a:r>
            <a:endParaRPr lang="bg-BG" sz="5800" b="1" dirty="0">
              <a:solidFill>
                <a:srgbClr val="02243A"/>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26338" y="227036"/>
            <a:ext cx="8891323" cy="4118541"/>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4200" b="1" dirty="0">
                <a:solidFill>
                  <a:srgbClr val="02243A"/>
                </a:solidFill>
                <a:latin typeface="Arial" panose="020B0604020202020204" pitchFamily="34" charset="0"/>
                <a:cs typeface="Arial" panose="020B0604020202020204" pitchFamily="34" charset="0"/>
              </a:rPr>
              <a:t>Страна молитвы – тихая страна,</a:t>
            </a:r>
          </a:p>
          <a:p>
            <a:pPr algn="l"/>
            <a:r>
              <a:rPr lang="ru-RU" altLang="ru-RU" sz="4200" b="1" dirty="0">
                <a:solidFill>
                  <a:srgbClr val="02243A"/>
                </a:solidFill>
                <a:latin typeface="Arial" panose="020B0604020202020204" pitchFamily="34" charset="0"/>
                <a:cs typeface="Arial" panose="020B0604020202020204" pitchFamily="34" charset="0"/>
              </a:rPr>
              <a:t>В ней таинство </a:t>
            </a:r>
          </a:p>
          <a:p>
            <a:pPr algn="l"/>
            <a:r>
              <a:rPr lang="ru-RU" altLang="ru-RU" sz="4200" b="1" dirty="0">
                <a:solidFill>
                  <a:srgbClr val="02243A"/>
                </a:solidFill>
                <a:latin typeface="Arial" panose="020B0604020202020204" pitchFamily="34" charset="0"/>
                <a:cs typeface="Arial" panose="020B0604020202020204" pitchFamily="34" charset="0"/>
              </a:rPr>
              <a:t>	             общенья с Небесами,</a:t>
            </a:r>
          </a:p>
          <a:p>
            <a:pPr algn="l"/>
            <a:r>
              <a:rPr lang="ru-RU" altLang="ru-RU" sz="4200" b="1" dirty="0">
                <a:solidFill>
                  <a:srgbClr val="02243A"/>
                </a:solidFill>
                <a:latin typeface="Arial" panose="020B0604020202020204" pitchFamily="34" charset="0"/>
                <a:cs typeface="Arial" panose="020B0604020202020204" pitchFamily="34" charset="0"/>
              </a:rPr>
              <a:t>Где Сам Господь </a:t>
            </a:r>
          </a:p>
          <a:p>
            <a:pPr algn="l"/>
            <a:r>
              <a:rPr lang="ru-RU" altLang="ru-RU" sz="4200" b="1" dirty="0">
                <a:solidFill>
                  <a:srgbClr val="02243A"/>
                </a:solidFill>
                <a:latin typeface="Arial" panose="020B0604020202020204" pitchFamily="34" charset="0"/>
                <a:cs typeface="Arial" panose="020B0604020202020204" pitchFamily="34" charset="0"/>
              </a:rPr>
              <a:t>		         склоняется над нами</a:t>
            </a:r>
          </a:p>
          <a:p>
            <a:pPr algn="l"/>
            <a:r>
              <a:rPr lang="ru-RU" altLang="ru-RU" sz="4200" b="1" dirty="0">
                <a:solidFill>
                  <a:srgbClr val="02243A"/>
                </a:solidFill>
                <a:latin typeface="Arial" panose="020B0604020202020204" pitchFamily="34" charset="0"/>
                <a:cs typeface="Arial" panose="020B0604020202020204" pitchFamily="34" charset="0"/>
              </a:rPr>
              <a:t>И облегчает наши бремена.</a:t>
            </a: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144000"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56882" y="392499"/>
            <a:ext cx="8987118" cy="4269148"/>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4000" b="1" dirty="0">
                <a:solidFill>
                  <a:srgbClr val="0D1A2A"/>
                </a:solidFill>
                <a:latin typeface="Arial" panose="020B0604020202020204" pitchFamily="34" charset="0"/>
                <a:cs typeface="Arial" panose="020B0604020202020204" pitchFamily="34" charset="0"/>
              </a:rPr>
              <a:t>Страна молитвы – чудная страна,</a:t>
            </a:r>
          </a:p>
          <a:p>
            <a:pPr algn="l"/>
            <a:r>
              <a:rPr lang="ru-RU" altLang="ru-RU" sz="4000" b="1" dirty="0">
                <a:solidFill>
                  <a:srgbClr val="0D1A2A"/>
                </a:solidFill>
                <a:latin typeface="Arial" panose="020B0604020202020204" pitchFamily="34" charset="0"/>
                <a:cs typeface="Arial" panose="020B0604020202020204" pitchFamily="34" charset="0"/>
              </a:rPr>
              <a:t>В ней вновь звенят </a:t>
            </a:r>
          </a:p>
          <a:p>
            <a:pPr algn="l"/>
            <a:r>
              <a:rPr lang="ru-RU" altLang="ru-RU" sz="4000" b="1" dirty="0">
                <a:solidFill>
                  <a:srgbClr val="0D1A2A"/>
                </a:solidFill>
                <a:latin typeface="Arial" panose="020B0604020202020204" pitchFamily="34" charset="0"/>
                <a:cs typeface="Arial" panose="020B0604020202020204" pitchFamily="34" charset="0"/>
              </a:rPr>
              <a:t>                      умолкнувшие струны,</a:t>
            </a:r>
          </a:p>
          <a:p>
            <a:pPr algn="l"/>
            <a:r>
              <a:rPr lang="ru-RU" altLang="ru-RU" sz="4000" b="1" dirty="0">
                <a:solidFill>
                  <a:srgbClr val="0D1A2A"/>
                </a:solidFill>
                <a:latin typeface="Arial" panose="020B0604020202020204" pitchFamily="34" charset="0"/>
                <a:cs typeface="Arial" panose="020B0604020202020204" pitchFamily="34" charset="0"/>
              </a:rPr>
              <a:t>В ней чище и светлее наши думы,</a:t>
            </a:r>
          </a:p>
          <a:p>
            <a:pPr algn="l"/>
            <a:r>
              <a:rPr lang="ru-RU" altLang="ru-RU" sz="4000" b="1" dirty="0">
                <a:solidFill>
                  <a:srgbClr val="0D1A2A"/>
                </a:solidFill>
                <a:latin typeface="Arial" panose="020B0604020202020204" pitchFamily="34" charset="0"/>
                <a:cs typeface="Arial" panose="020B0604020202020204" pitchFamily="34" charset="0"/>
              </a:rPr>
              <a:t>Хоть жизнь порой </a:t>
            </a:r>
          </a:p>
          <a:p>
            <a:pPr algn="l"/>
            <a:r>
              <a:rPr lang="ru-RU" altLang="ru-RU" sz="4000" b="1" dirty="0">
                <a:solidFill>
                  <a:srgbClr val="0D1A2A"/>
                </a:solidFill>
                <a:latin typeface="Arial" panose="020B0604020202020204" pitchFamily="34" charset="0"/>
                <a:cs typeface="Arial" panose="020B0604020202020204" pitchFamily="34" charset="0"/>
              </a:rPr>
              <a:t>                               горька и солона.</a:t>
            </a:r>
          </a:p>
        </p:txBody>
      </p:sp>
    </p:spTree>
    <p:extLst>
      <p:ext uri="{BB962C8B-B14F-4D97-AF65-F5344CB8AC3E}">
        <p14:creationId xmlns:p14="http://schemas.microsoft.com/office/powerpoint/2010/main" val="27760954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87043" y="444137"/>
            <a:ext cx="9029721"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4000" b="1" dirty="0">
                <a:solidFill>
                  <a:srgbClr val="0D1A2A"/>
                </a:solidFill>
                <a:latin typeface="Arial" panose="020B0604020202020204" pitchFamily="34" charset="0"/>
                <a:cs typeface="Arial" panose="020B0604020202020204" pitchFamily="34" charset="0"/>
              </a:rPr>
              <a:t>Страна молитвы – добрая страна, </a:t>
            </a:r>
          </a:p>
          <a:p>
            <a:pPr algn="l"/>
            <a:r>
              <a:rPr lang="ru-RU" altLang="ru-RU" sz="4000" b="1" dirty="0">
                <a:solidFill>
                  <a:srgbClr val="0D1A2A"/>
                </a:solidFill>
                <a:latin typeface="Arial" panose="020B0604020202020204" pitchFamily="34" charset="0"/>
                <a:cs typeface="Arial" panose="020B0604020202020204" pitchFamily="34" charset="0"/>
              </a:rPr>
              <a:t>Где каждому </a:t>
            </a:r>
          </a:p>
          <a:p>
            <a:pPr algn="l"/>
            <a:r>
              <a:rPr lang="ru-RU" altLang="ru-RU" sz="4000" b="1" dirty="0">
                <a:solidFill>
                  <a:srgbClr val="0D1A2A"/>
                </a:solidFill>
                <a:latin typeface="Arial" panose="020B0604020202020204" pitchFamily="34" charset="0"/>
                <a:cs typeface="Arial" panose="020B0604020202020204" pitchFamily="34" charset="0"/>
              </a:rPr>
              <a:t>                     склонившемуся рады,</a:t>
            </a:r>
          </a:p>
          <a:p>
            <a:pPr algn="l"/>
            <a:r>
              <a:rPr lang="ru-RU" altLang="ru-RU" sz="4000" b="1" dirty="0">
                <a:solidFill>
                  <a:srgbClr val="0D1A2A"/>
                </a:solidFill>
                <a:latin typeface="Arial" panose="020B0604020202020204" pitchFamily="34" charset="0"/>
                <a:cs typeface="Arial" panose="020B0604020202020204" pitchFamily="34" charset="0"/>
              </a:rPr>
              <a:t>Где для общенья с Небом </a:t>
            </a:r>
          </a:p>
          <a:p>
            <a:pPr algn="l"/>
            <a:r>
              <a:rPr lang="ru-RU" altLang="ru-RU" sz="4000" b="1" dirty="0">
                <a:solidFill>
                  <a:srgbClr val="0D1A2A"/>
                </a:solidFill>
                <a:latin typeface="Arial" panose="020B0604020202020204" pitchFamily="34" charset="0"/>
                <a:cs typeface="Arial" panose="020B0604020202020204" pitchFamily="34" charset="0"/>
              </a:rPr>
              <a:t>				            нет преграды, </a:t>
            </a:r>
          </a:p>
          <a:p>
            <a:pPr algn="l"/>
            <a:r>
              <a:rPr lang="ru-RU" altLang="ru-RU" sz="4000" b="1" dirty="0">
                <a:solidFill>
                  <a:srgbClr val="0D1A2A"/>
                </a:solidFill>
                <a:latin typeface="Arial" panose="020B0604020202020204" pitchFamily="34" charset="0"/>
                <a:cs typeface="Arial" panose="020B0604020202020204" pitchFamily="34" charset="0"/>
              </a:rPr>
              <a:t>Ведь знает Бог пришедших имена.</a:t>
            </a:r>
          </a:p>
        </p:txBody>
      </p:sp>
    </p:spTree>
    <p:extLst>
      <p:ext uri="{BB962C8B-B14F-4D97-AF65-F5344CB8AC3E}">
        <p14:creationId xmlns:p14="http://schemas.microsoft.com/office/powerpoint/2010/main" val="154055917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87043" y="444137"/>
            <a:ext cx="9029721"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150000"/>
              </a:lnSpc>
            </a:pPr>
            <a:r>
              <a:rPr lang="ru-RU" altLang="ru-RU" sz="4400" b="1" dirty="0">
                <a:solidFill>
                  <a:srgbClr val="0D1A2A"/>
                </a:solidFill>
                <a:latin typeface="Arial" panose="020B0604020202020204" pitchFamily="34" charset="0"/>
                <a:cs typeface="Arial" panose="020B0604020202020204" pitchFamily="34" charset="0"/>
              </a:rPr>
              <a:t>Страна молитвы – </a:t>
            </a:r>
          </a:p>
          <a:p>
            <a:pPr algn="l">
              <a:lnSpc>
                <a:spcPct val="150000"/>
              </a:lnSpc>
            </a:pPr>
            <a:r>
              <a:rPr lang="ru-RU" altLang="ru-RU" sz="4400" b="1" dirty="0">
                <a:solidFill>
                  <a:srgbClr val="0D1A2A"/>
                </a:solidFill>
                <a:latin typeface="Arial" panose="020B0604020202020204" pitchFamily="34" charset="0"/>
                <a:cs typeface="Arial" panose="020B0604020202020204" pitchFamily="34" charset="0"/>
              </a:rPr>
              <a:t>                           тихая страна,</a:t>
            </a:r>
          </a:p>
          <a:p>
            <a:pPr algn="l">
              <a:lnSpc>
                <a:spcPct val="150000"/>
              </a:lnSpc>
            </a:pPr>
            <a:r>
              <a:rPr lang="ru-RU" altLang="ru-RU" sz="4400" b="1" dirty="0">
                <a:solidFill>
                  <a:srgbClr val="0D1A2A"/>
                </a:solidFill>
                <a:latin typeface="Arial" panose="020B0604020202020204" pitchFamily="34" charset="0"/>
                <a:cs typeface="Arial" panose="020B0604020202020204" pitchFamily="34" charset="0"/>
              </a:rPr>
              <a:t>Чудная страна, </a:t>
            </a:r>
          </a:p>
          <a:p>
            <a:pPr algn="l">
              <a:lnSpc>
                <a:spcPct val="150000"/>
              </a:lnSpc>
            </a:pPr>
            <a:r>
              <a:rPr lang="ru-RU" altLang="ru-RU" sz="4400" b="1" dirty="0">
                <a:solidFill>
                  <a:srgbClr val="0D1A2A"/>
                </a:solidFill>
                <a:latin typeface="Arial" panose="020B0604020202020204" pitchFamily="34" charset="0"/>
                <a:cs typeface="Arial" panose="020B0604020202020204" pitchFamily="34" charset="0"/>
              </a:rPr>
              <a:t>				      </a:t>
            </a:r>
            <a:r>
              <a:rPr lang="ru-RU" altLang="ru-RU" sz="4400" b="1">
                <a:solidFill>
                  <a:srgbClr val="0D1A2A"/>
                </a:solidFill>
                <a:latin typeface="Arial" panose="020B0604020202020204" pitchFamily="34" charset="0"/>
                <a:cs typeface="Arial" panose="020B0604020202020204" pitchFamily="34" charset="0"/>
              </a:rPr>
              <a:t>добрая страна.</a:t>
            </a:r>
            <a:endParaRPr lang="ru-RU" altLang="ru-RU" sz="4400" b="1" dirty="0">
              <a:solidFill>
                <a:srgbClr val="0D1A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734036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1743</TotalTime>
  <Words>110</Words>
  <Application>Microsoft Macintosh PowerPoint</Application>
  <PresentationFormat>Экран (16:9)</PresentationFormat>
  <Paragraphs>23</Paragraphs>
  <Slides>5</Slides>
  <Notes>5</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5</vt:i4>
      </vt:variant>
    </vt:vector>
  </HeadingPairs>
  <TitlesOfParts>
    <vt:vector size="16" baseType="lpstr">
      <vt:lpstr>Adobe Garamond Pro</vt:lpstr>
      <vt:lpstr>Arial</vt:lpstr>
      <vt:lpstr>Avenir Next Condensed Demi Bold</vt:lpstr>
      <vt:lpstr>Avenir Next Condensed Regular</vt:lpstr>
      <vt:lpstr>Calibri</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Natalia Kozakova</cp:lastModifiedBy>
  <cp:revision>87</cp:revision>
  <dcterms:modified xsi:type="dcterms:W3CDTF">2020-11-05T13:42:18Z</dcterms:modified>
</cp:coreProperties>
</file>