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4" r:id="rId4"/>
    <p:sldId id="1045" r:id="rId5"/>
    <p:sldId id="1061" r:id="rId6"/>
    <p:sldId id="1054" r:id="rId7"/>
    <p:sldId id="1062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11/5/20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7532" y="1331851"/>
            <a:ext cx="7858835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5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 Тобой </a:t>
            </a:r>
          </a:p>
          <a:p>
            <a:pPr algn="r"/>
            <a:r>
              <a:rPr lang="ru-RU" sz="5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ничего я не скрою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1469" y="116632"/>
            <a:ext cx="95050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 Тобой ничего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я не скрою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молитве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всё честно скажу.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 я в покаянье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открою,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Духа Святого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приму. 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62052" y="0"/>
            <a:ext cx="892899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мне Богом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и веди меня,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вечной родине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чтоб был с Тобою я.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мне Богом –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 я Твоё дитя.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хочу быть с Тобою я!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8795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силы я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в жизни теряю,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мне руку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Свою протяни.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тебе свою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жизнь доверяю,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Знаю, хочешь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меня Ты спасти.</a:t>
            </a: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62052" y="0"/>
            <a:ext cx="892899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мне Богом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и веди меня,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вечной родине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чтоб был с Тобою я.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мне Богом –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 я Твоё дитя.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хочу быть с Тобою я!</a:t>
            </a:r>
          </a:p>
        </p:txBody>
      </p:sp>
    </p:spTree>
    <p:extLst>
      <p:ext uri="{BB962C8B-B14F-4D97-AF65-F5344CB8AC3E}">
        <p14:creationId xmlns:p14="http://schemas.microsoft.com/office/powerpoint/2010/main" val="184750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Господь,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я Тебя умоляю –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 чистое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мне сотвори!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небесам я свой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взор устремляю,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Своё Царство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меня приведи.</a:t>
            </a:r>
          </a:p>
        </p:txBody>
      </p:sp>
    </p:spTree>
    <p:extLst>
      <p:ext uri="{BB962C8B-B14F-4D97-AF65-F5344CB8AC3E}">
        <p14:creationId xmlns:p14="http://schemas.microsoft.com/office/powerpoint/2010/main" val="3098494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62052" y="0"/>
            <a:ext cx="892899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мне Богом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и веди меня,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вечной родине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чтоб был с Тобою я.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мне Богом – 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 я Твоё дитя.</a:t>
            </a:r>
          </a:p>
          <a:p>
            <a:r>
              <a:rPr lang="ru-RU" sz="5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хочу быть с Тобою я!</a:t>
            </a:r>
          </a:p>
        </p:txBody>
      </p:sp>
    </p:spTree>
    <p:extLst>
      <p:ext uri="{BB962C8B-B14F-4D97-AF65-F5344CB8AC3E}">
        <p14:creationId xmlns:p14="http://schemas.microsoft.com/office/powerpoint/2010/main" val="2431079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9199</TotalTime>
  <Words>257</Words>
  <Application>Microsoft Macintosh PowerPoint</Application>
  <PresentationFormat>Экран (4:3)</PresentationFormat>
  <Paragraphs>51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242</cp:revision>
  <dcterms:created xsi:type="dcterms:W3CDTF">2016-09-02T12:17:38Z</dcterms:created>
  <dcterms:modified xsi:type="dcterms:W3CDTF">2020-11-05T13:27:54Z</dcterms:modified>
</cp:coreProperties>
</file>