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040" r:id="rId2"/>
    <p:sldId id="1049" r:id="rId3"/>
    <p:sldId id="1052" r:id="rId4"/>
    <p:sldId id="1051" r:id="rId5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160" autoAdjust="0"/>
    <p:restoredTop sz="78762" autoAdjust="0"/>
  </p:normalViewPr>
  <p:slideViewPr>
    <p:cSldViewPr>
      <p:cViewPr varScale="1">
        <p:scale>
          <a:sx n="171" d="100"/>
          <a:sy n="171" d="100"/>
        </p:scale>
        <p:origin x="-312" y="-104"/>
      </p:cViewPr>
      <p:guideLst>
        <p:guide orient="horz" pos="164"/>
        <p:guide pos="1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07.03.21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1196752"/>
            <a:ext cx="7488832" cy="21031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8000" b="1" dirty="0" smtClean="0"/>
              <a:t>        </a:t>
            </a:r>
            <a:r>
              <a:rPr lang="ru-RU" sz="8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синем небе</a:t>
            </a: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0472" y="0"/>
            <a:ext cx="9170040" cy="6857999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53534"/>
            <a:ext cx="8816062" cy="616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синем небе 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лывут над полями</a:t>
            </a: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Облака 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золотыми краями;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Чуть заметен </a:t>
            </a: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Над лесом туман,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Тёплый вечер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ru-RU" sz="5400" b="1" dirty="0" err="1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Прозрачнорумян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270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0472" y="0"/>
            <a:ext cx="917004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816062" cy="624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Вот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уж веет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Прохладой ночною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Грезит колос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ад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у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зкой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ежою;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Месяц огненным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Шаром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стаёт,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Красным заревом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Лес обдаёт.</a:t>
            </a:r>
            <a:endParaRPr lang="ru-RU" sz="54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8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0472" y="0"/>
            <a:ext cx="917004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816062" cy="624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Кротко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звёзд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Золотое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сиянье,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чистом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поле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Покой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молчанье;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Точно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храме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Стою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я в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тиши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восторге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Молюсь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от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души.</a:t>
            </a:r>
            <a:endParaRPr lang="ru-RU" sz="54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00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9379</TotalTime>
  <Words>40</Words>
  <Application>Microsoft Macintosh PowerPoint</Application>
  <PresentationFormat>On-screen Show (4:3)</PresentationFormat>
  <Paragraphs>29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278</cp:revision>
  <dcterms:created xsi:type="dcterms:W3CDTF">2016-09-02T12:17:38Z</dcterms:created>
  <dcterms:modified xsi:type="dcterms:W3CDTF">2021-03-07T12:09:52Z</dcterms:modified>
</cp:coreProperties>
</file>