
<file path=[Content_Types].xml><?xml version="1.0" encoding="utf-8"?>
<Types xmlns="http://schemas.openxmlformats.org/package/2006/content-types">
  <Default Extension="xml" ContentType="application/xml"/>
  <Default Extension="jpeg" ContentType="image/jpeg"/>
  <Default Extension="jpg" ContentType="image/jpeg"/>
  <Default Extension="rels" ContentType="application/vnd.openxmlformats-package.relationships+xml"/>
  <Default Extension="wdp" ContentType="image/vnd.ms-photo"/>
  <Default Extension="bin" ContentType="application/vnd.openxmlformats-officedocument.presentationml.printerSettings"/>
  <Default Extension="pn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
  </p:notesMasterIdLst>
  <p:sldIdLst>
    <p:sldId id="265" r:id="rId2"/>
    <p:sldId id="269" r:id="rId3"/>
    <p:sldId id="277" r:id="rId4"/>
    <p:sldId id="278" r:id="rId5"/>
  </p:sldIdLst>
  <p:sldSz cx="9144000" cy="5143500" type="screen16x9"/>
  <p:notesSz cx="6858000" cy="9144000"/>
  <p:defaultTextStyle>
    <a:defPPr marL="0" marR="0" indent="0" algn="l" defTabSz="342900" rtl="0" fontAlgn="auto" latinLnBrk="1" hangingPunct="0">
      <a:lnSpc>
        <a:spcPct val="100000"/>
      </a:lnSpc>
      <a:spcBef>
        <a:spcPts val="0"/>
      </a:spcBef>
      <a:spcAft>
        <a:spcPts val="0"/>
      </a:spcAft>
      <a:buClrTx/>
      <a:buSzTx/>
      <a:buFontTx/>
      <a:buNone/>
      <a:tabLst/>
      <a:defRPr kumimoji="0" sz="675" b="0" i="0" u="none" strike="noStrike" cap="none" spc="0" normalizeH="0" baseline="0">
        <a:ln>
          <a:noFill/>
        </a:ln>
        <a:solidFill>
          <a:srgbClr val="000000"/>
        </a:solidFill>
        <a:effectLst/>
        <a:uFillTx/>
      </a:defRPr>
    </a:defPPr>
    <a:lvl1pPr marL="0" marR="0" indent="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1pPr>
    <a:lvl2pPr marL="0" marR="0" indent="85725"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2pPr>
    <a:lvl3pPr marL="0" marR="0" indent="17145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3pPr>
    <a:lvl4pPr marL="0" marR="0" indent="257175"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4pPr>
    <a:lvl5pPr marL="0" marR="0" indent="34290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5pPr>
    <a:lvl6pPr marL="0" marR="0" indent="428625"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6pPr>
    <a:lvl7pPr marL="0" marR="0" indent="51435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7pPr>
    <a:lvl8pPr marL="0" marR="0" indent="600075"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8pPr>
    <a:lvl9pPr marL="0" marR="0" indent="68580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9pPr>
  </p:defaultTextStyle>
  <p:extLst>
    <p:ext uri="{EFAFB233-063F-42B5-8137-9DF3F51BA10A}">
      <p15:sldGuideLst xmlns:p15="http://schemas.microsoft.com/office/powerpoint/2012/main" xmlns="">
        <p15:guide id="1" orient="horz" pos="762" userDrawn="1">
          <p15:clr>
            <a:srgbClr val="A4A3A4"/>
          </p15:clr>
        </p15:guide>
        <p15:guide id="2" pos="2413"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
          <a:latin typeface="Helvetica Neue"/>
          <a:ea typeface="Helvetica Neue"/>
          <a:cs typeface="Helvetica Neue"/>
        </a:font>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wholeTbl>
    <a:band2H>
      <a:tcTxStyle/>
      <a:tcStyle>
        <a:tcBdr/>
        <a:fill>
          <a:solidFill>
            <a:srgbClr val="E3E5E8"/>
          </a:solidFill>
        </a:fill>
      </a:tcStyle>
    </a:band2H>
    <a:firstCol>
      <a:tcTxStyle b="on"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lumOff val="-13575"/>
            </a:schemeClr>
          </a:solidFill>
        </a:fill>
      </a:tcStyle>
    </a:firstCol>
    <a:lastRow>
      <a:tcTxStyle b="off" i="off">
        <a:font>
          <a:latin typeface="Helvetica Neue"/>
          <a:ea typeface="Helvetica Neue"/>
          <a:cs typeface="Helvetica Neue"/>
        </a:font>
        <a:srgbClr val="000000"/>
      </a:tcTxStyle>
      <a:tcStyle>
        <a:tcBdr>
          <a:left>
            <a:ln w="12700" cap="flat">
              <a:noFill/>
              <a:miter lim="400000"/>
            </a:ln>
          </a:left>
          <a:right>
            <a:ln w="12700" cap="flat">
              <a:noFill/>
              <a:miter lim="400000"/>
            </a:ln>
          </a:right>
          <a:top>
            <a:ln w="12700" cap="flat">
              <a:solidFill>
                <a:srgbClr val="3797C6"/>
              </a:solidFill>
              <a:prstDash val="solid"/>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lastRow>
    <a:firstRow>
      <a:tcTxStyle b="on"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hueOff val="114395"/>
              <a:lumOff val="-24975"/>
            </a:schemeClr>
          </a:solidFill>
        </a:fill>
      </a:tcStyle>
    </a:firstRow>
  </a:tblStyle>
  <a:tblStyle styleId="{C7B018BB-80A7-4F77-B60F-C8B233D01FF8}" styleName="">
    <a:tblBg/>
    <a:wholeTbl>
      <a:tcTxStyle b="off" i="off">
        <a:font>
          <a:latin typeface="Helvetica Neue"/>
          <a:ea typeface="Helvetica Neue"/>
          <a:cs typeface="Helvetica Neue"/>
        </a:font>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12700" cap="flat">
              <a:solidFill>
                <a:srgbClr val="B8B8B8"/>
              </a:solidFill>
              <a:prstDash val="solid"/>
              <a:miter lim="400000"/>
            </a:ln>
          </a:top>
          <a:bottom>
            <a:ln w="12700" cap="flat">
              <a:solidFill>
                <a:srgbClr val="B8B8B8"/>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wholeTbl>
    <a:band2H>
      <a:tcTxStyle/>
      <a:tcStyle>
        <a:tcBdr/>
        <a:fill>
          <a:solidFill>
            <a:srgbClr val="E1E0DA"/>
          </a:solidFill>
        </a:fill>
      </a:tcStyle>
    </a:band2H>
    <a:firstCol>
      <a:tcTxStyle b="off" i="off">
        <a:fontRef idx="minor">
          <a:srgbClr val="FFFFFF"/>
        </a:fontRef>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chemeClr val="accent3">
              <a:hueOff val="362282"/>
              <a:satOff val="31803"/>
              <a:lumOff val="-18242"/>
            </a:schemeClr>
          </a:solidFill>
        </a:fill>
      </a:tcStyle>
    </a:firstCol>
    <a:lastRow>
      <a:tcTxStyle b="off" i="off">
        <a:font>
          <a:latin typeface="Helvetica Neue"/>
          <a:ea typeface="Helvetica Neue"/>
          <a:cs typeface="Helvetica Neue"/>
        </a:font>
        <a:srgbClr val="000000"/>
      </a:tcTxStyle>
      <a:tcStyle>
        <a:tcBdr>
          <a:left>
            <a:ln w="12700" cap="flat">
              <a:solidFill>
                <a:srgbClr val="606060"/>
              </a:solidFill>
              <a:prstDash val="solid"/>
              <a:miter lim="400000"/>
            </a:ln>
          </a:left>
          <a:right>
            <a:ln w="12700" cap="flat">
              <a:solidFill>
                <a:srgbClr val="606060"/>
              </a:solidFill>
              <a:prstDash val="solid"/>
              <a:miter lim="400000"/>
            </a:ln>
          </a:right>
          <a:top>
            <a:ln w="254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rgbClr val="EBEBEB"/>
          </a:solidFill>
        </a:fill>
      </a:tcStyle>
    </a:lastRow>
    <a:firstRow>
      <a:tcTxStyle b="off" i="off">
        <a:fontRef idx="minor">
          <a:srgbClr val="FFFFFF"/>
        </a:fontRef>
        <a:srgbClr val="FFFFFF"/>
      </a:tcTxStyle>
      <a:tcStyle>
        <a:tcBdr>
          <a:left>
            <a:ln w="12700" cap="flat">
              <a:solidFill>
                <a:srgbClr val="929292"/>
              </a:solidFill>
              <a:prstDash val="solid"/>
              <a:miter lim="400000"/>
            </a:ln>
          </a:left>
          <a:right>
            <a:ln w="12700" cap="flat">
              <a:solidFill>
                <a:srgbClr val="929292"/>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929292"/>
              </a:solidFill>
              <a:prstDash val="solid"/>
              <a:miter lim="400000"/>
            </a:ln>
          </a:insideH>
          <a:insideV>
            <a:ln w="12700" cap="flat">
              <a:solidFill>
                <a:srgbClr val="929292"/>
              </a:solidFill>
              <a:prstDash val="solid"/>
              <a:miter lim="400000"/>
            </a:ln>
          </a:insideV>
        </a:tcBdr>
        <a:fill>
          <a:solidFill>
            <a:srgbClr val="017101"/>
          </a:solidFill>
        </a:fill>
      </a:tcStyle>
    </a:firstRow>
  </a:tblStyle>
  <a:tblStyle styleId="{EEE7283C-3CF3-47DC-8721-378D4A62B228}" styleName="">
    <a:tblBg/>
    <a:wholeTbl>
      <a:tcTxStyle b="off" i="off">
        <a:font>
          <a:latin typeface="Helvetica Neue Light"/>
          <a:ea typeface="Helvetica Neue Light"/>
          <a:cs typeface="Helvetica Neue Light"/>
        </a:font>
        <a:srgbClr val="000000"/>
      </a:tcTxStyle>
      <a:tcStyle>
        <a:tcBdr>
          <a:left>
            <a:ln w="12700" cap="flat">
              <a:solidFill>
                <a:srgbClr val="5D5D5D"/>
              </a:solidFill>
              <a:custDash>
                <a:ds d="200000" sp="200000"/>
              </a:custDash>
              <a:miter lim="400000"/>
            </a:ln>
          </a:left>
          <a:right>
            <a:ln w="12700" cap="flat">
              <a:solidFill>
                <a:srgbClr val="5D5D5D"/>
              </a:solidFill>
              <a:custDash>
                <a:ds d="200000" sp="200000"/>
              </a:custDash>
              <a:miter lim="400000"/>
            </a:ln>
          </a:right>
          <a:top>
            <a:ln w="12700" cap="flat">
              <a:solidFill>
                <a:srgbClr val="5D5D5D"/>
              </a:solidFill>
              <a:custDash>
                <a:ds d="200000" sp="200000"/>
              </a:custDash>
              <a:miter lim="400000"/>
            </a:ln>
          </a:top>
          <a:bottom>
            <a:ln w="12700" cap="flat">
              <a:solidFill>
                <a:srgbClr val="5D5D5D"/>
              </a:solidFill>
              <a:custDash>
                <a:ds d="200000" sp="200000"/>
              </a:custDash>
              <a:miter lim="400000"/>
            </a:ln>
          </a:bottom>
          <a:insideH>
            <a:ln w="12700" cap="flat">
              <a:solidFill>
                <a:srgbClr val="5D5D5D"/>
              </a:solidFill>
              <a:custDash>
                <a:ds d="200000" sp="200000"/>
              </a:custDash>
              <a:miter lim="400000"/>
            </a:ln>
          </a:insideH>
          <a:insideV>
            <a:ln w="12700" cap="flat">
              <a:solidFill>
                <a:srgbClr val="5D5D5D"/>
              </a:solidFill>
              <a:custDash>
                <a:ds d="200000" sp="200000"/>
              </a:custDash>
              <a:miter lim="400000"/>
            </a:ln>
          </a:insideV>
        </a:tcBdr>
        <a:fill>
          <a:solidFill>
            <a:srgbClr val="FAF7E9"/>
          </a:solidFill>
        </a:fill>
      </a:tcStyle>
    </a:wholeTbl>
    <a:band2H>
      <a:tcTxStyle/>
      <a:tcStyle>
        <a:tcBdr/>
        <a:fill>
          <a:solidFill>
            <a:srgbClr val="EDEADD"/>
          </a:solidFill>
        </a:fill>
      </a:tcStyle>
    </a:band2H>
    <a:firstCol>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9BA00"/>
          </a:solidFill>
        </a:fill>
      </a:tcStyle>
    </a:firstCol>
    <a:lastRow>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F9400"/>
          </a:solidFill>
        </a:fill>
      </a:tcStyle>
    </a:lastRow>
    <a:firstRow>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F9400"/>
          </a:solidFill>
        </a:fill>
      </a:tcStyle>
    </a:firstRow>
  </a:tblStyle>
  <a:tblStyle styleId="{CF821DB8-F4EB-4A41-A1BA-3FCAFE7338EE}" styleName="">
    <a:tblBg/>
    <a:wholeTbl>
      <a:tcTxStyle b="off" i="off">
        <a:font>
          <a:latin typeface="Helvetica Neue"/>
          <a:ea typeface="Helvetica Neue"/>
          <a:cs typeface="Helvetica Neue"/>
        </a:font>
        <a:srgbClr val="000000"/>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EBEBEB"/>
          </a:solidFill>
        </a:fill>
      </a:tcStyle>
    </a:wholeTbl>
    <a:band2H>
      <a:tcTxStyle/>
      <a:tcStyle>
        <a:tcBdr/>
        <a:fill>
          <a:solidFill>
            <a:srgbClr val="DADBDA"/>
          </a:solidFill>
        </a:fill>
      </a:tcStyle>
    </a:band2H>
    <a:firstCol>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chemeClr val="accent6">
              <a:hueOff val="-146070"/>
              <a:satOff val="-10048"/>
              <a:lumOff val="-30626"/>
            </a:schemeClr>
          </a:solidFill>
        </a:fill>
      </a:tcStyle>
    </a:firstCol>
    <a:lastRow>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C24785"/>
          </a:solidFill>
        </a:fill>
      </a:tcStyle>
    </a:lastRow>
    <a:firstRow>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C24785"/>
          </a:solidFill>
        </a:fill>
      </a:tcStyle>
    </a:firstRow>
  </a:tblStyle>
  <a:tblStyle styleId="{33BA23B1-9221-436E-865A-0063620EA4FD}" styleName="">
    <a:tblBg/>
    <a:wholeTbl>
      <a:tcTxStyle b="off" i="off">
        <a:font>
          <a:latin typeface="Helvetica Neue"/>
          <a:ea typeface="Helvetica Neue"/>
          <a:cs typeface="Helvetica Neue"/>
        </a:font>
        <a:srgbClr val="000000"/>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B5B5C1"/>
          </a:solidFill>
        </a:fill>
      </a:tcStyle>
    </a:wholeTbl>
    <a:band2H>
      <a:tcTxStyle/>
      <a:tcStyle>
        <a:tcBdr/>
        <a:fill>
          <a:solidFill>
            <a:srgbClr val="9A9AA5"/>
          </a:solidFill>
        </a:fill>
      </a:tcStyle>
    </a:band2H>
    <a:firstCol>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53585F"/>
          </a:solidFill>
        </a:fill>
      </a:tcStyle>
    </a:firstCol>
    <a:lastRow>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98089"/>
          </a:solidFill>
        </a:fill>
      </a:tcStyle>
    </a:lastRow>
    <a:firstRow>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98089"/>
          </a:solidFill>
        </a:fill>
      </a:tcStyle>
    </a:firstRow>
  </a:tblStyle>
  <a:tblStyle styleId="{2708684C-4D16-4618-839F-0558EEFCDFE6}" styleName="">
    <a:tblBg/>
    <a:wholeTbl>
      <a:tcTxStyle b="off"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wholeTbl>
    <a:band2H>
      <a:tcTxStyle/>
      <a:tcStyle>
        <a:tcBdr/>
        <a:fill>
          <a:solidFill>
            <a:srgbClr val="EDEEEE"/>
          </a:solidFill>
        </a:fill>
      </a:tcStyle>
    </a:band2H>
    <a:firstCol>
      <a:tcTxStyle b="on" i="off">
        <a:font>
          <a:latin typeface="Helvetica Neue"/>
          <a:ea typeface="Helvetica Neue"/>
          <a:cs typeface="Helvetica Neue"/>
        </a:font>
        <a:srgbClr val="000000"/>
      </a:tcTxStyle>
      <a:tcStyle>
        <a:tcBdr>
          <a:left>
            <a:ln w="12700" cap="flat">
              <a:noFill/>
              <a:miter lim="400000"/>
            </a:ln>
          </a:left>
          <a:right>
            <a:ln w="12700" cap="flat">
              <a:solidFill>
                <a:srgbClr val="000000"/>
              </a:solidFill>
              <a:prstDash val="solid"/>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Col>
    <a:lastRow>
      <a:tcTxStyle b="on"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prstDash val="solid"/>
              <a:miter lim="400000"/>
            </a:ln>
          </a:top>
          <a:bottom>
            <a:ln w="12700" cap="flat">
              <a:noFill/>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lastRow>
    <a:firstRow>
      <a:tcTxStyle b="on"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noFill/>
              <a:miter lim="400000"/>
            </a:ln>
          </a:top>
          <a:bottom>
            <a:ln w="12700" cap="flat">
              <a:solidFill>
                <a:srgbClr val="000000"/>
              </a:solidFill>
              <a:prstDash val="solid"/>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8828" autoAdjust="0"/>
    <p:restoredTop sz="75226" autoAdjust="0"/>
  </p:normalViewPr>
  <p:slideViewPr>
    <p:cSldViewPr snapToGrid="0" snapToObjects="1">
      <p:cViewPr varScale="1">
        <p:scale>
          <a:sx n="167" d="100"/>
          <a:sy n="167" d="100"/>
        </p:scale>
        <p:origin x="-456" y="-112"/>
      </p:cViewPr>
      <p:guideLst>
        <p:guide orient="horz" pos="762"/>
        <p:guide pos="2413"/>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notesMaster" Target="notesMasters/notesMaster1.xml"/><Relationship Id="rId7" Type="http://schemas.openxmlformats.org/officeDocument/2006/relationships/printerSettings" Target="printerSettings/printerSettings1.bin"/><Relationship Id="rId8" Type="http://schemas.openxmlformats.org/officeDocument/2006/relationships/presProps" Target="presProps.xml"/><Relationship Id="rId9" Type="http://schemas.openxmlformats.org/officeDocument/2006/relationships/viewProps" Target="viewProps.xml"/><Relationship Id="rId10" Type="http://schemas.openxmlformats.org/officeDocument/2006/relationships/theme" Target="theme/theme1.xml"/><Relationship Id="rId11"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2" name="Shape 162"/>
          <p:cNvSpPr>
            <a:spLocks noGrp="1" noRot="1" noChangeAspect="1"/>
          </p:cNvSpPr>
          <p:nvPr>
            <p:ph type="sldImg"/>
          </p:nvPr>
        </p:nvSpPr>
        <p:spPr>
          <a:xfrm>
            <a:off x="381000" y="685800"/>
            <a:ext cx="6096000" cy="3429000"/>
          </a:xfrm>
          <a:prstGeom prst="rect">
            <a:avLst/>
          </a:prstGeom>
        </p:spPr>
        <p:txBody>
          <a:bodyPr/>
          <a:lstStyle/>
          <a:p>
            <a:endParaRPr/>
          </a:p>
        </p:txBody>
      </p:sp>
      <p:sp>
        <p:nvSpPr>
          <p:cNvPr id="163" name="Shape 163"/>
          <p:cNvSpPr>
            <a:spLocks noGrp="1"/>
          </p:cNvSpPr>
          <p:nvPr>
            <p:ph type="body" sz="quarter" idx="1"/>
          </p:nvPr>
        </p:nvSpPr>
        <p:spPr>
          <a:xfrm>
            <a:off x="914400" y="4343400"/>
            <a:ext cx="5029200" cy="4114800"/>
          </a:xfrm>
          <a:prstGeom prst="rect">
            <a:avLst/>
          </a:prstGeom>
        </p:spPr>
        <p:txBody>
          <a:bodyPr/>
          <a:lstStyle/>
          <a:p>
            <a:endParaRPr/>
          </a:p>
        </p:txBody>
      </p:sp>
    </p:spTree>
    <p:extLst>
      <p:ext uri="{BB962C8B-B14F-4D97-AF65-F5344CB8AC3E}">
        <p14:creationId xmlns:p14="http://schemas.microsoft.com/office/powerpoint/2010/main" val="3474830187"/>
      </p:ext>
    </p:extLst>
  </p:cSld>
  <p:clrMap bg1="lt1" tx1="dk1" bg2="lt2" tx2="dk2" accent1="accent1" accent2="accent2" accent3="accent3" accent4="accent4" accent5="accent5" accent6="accent6" hlink="hlink" folHlink="folHlink"/>
  <p:notesStyle>
    <a:lvl1pPr defTabSz="171450" latinLnBrk="0">
      <a:lnSpc>
        <a:spcPct val="117999"/>
      </a:lnSpc>
      <a:defRPr sz="825">
        <a:latin typeface="Helvetica Neue"/>
        <a:ea typeface="Helvetica Neue"/>
        <a:cs typeface="Helvetica Neue"/>
        <a:sym typeface="Helvetica Neue"/>
      </a:defRPr>
    </a:lvl1pPr>
    <a:lvl2pPr indent="85725" defTabSz="171450" latinLnBrk="0">
      <a:lnSpc>
        <a:spcPct val="117999"/>
      </a:lnSpc>
      <a:defRPr sz="825">
        <a:latin typeface="Helvetica Neue"/>
        <a:ea typeface="Helvetica Neue"/>
        <a:cs typeface="Helvetica Neue"/>
        <a:sym typeface="Helvetica Neue"/>
      </a:defRPr>
    </a:lvl2pPr>
    <a:lvl3pPr indent="171450" defTabSz="171450" latinLnBrk="0">
      <a:lnSpc>
        <a:spcPct val="117999"/>
      </a:lnSpc>
      <a:defRPr sz="825">
        <a:latin typeface="Helvetica Neue"/>
        <a:ea typeface="Helvetica Neue"/>
        <a:cs typeface="Helvetica Neue"/>
        <a:sym typeface="Helvetica Neue"/>
      </a:defRPr>
    </a:lvl3pPr>
    <a:lvl4pPr indent="257175" defTabSz="171450" latinLnBrk="0">
      <a:lnSpc>
        <a:spcPct val="117999"/>
      </a:lnSpc>
      <a:defRPr sz="825">
        <a:latin typeface="Helvetica Neue"/>
        <a:ea typeface="Helvetica Neue"/>
        <a:cs typeface="Helvetica Neue"/>
        <a:sym typeface="Helvetica Neue"/>
      </a:defRPr>
    </a:lvl4pPr>
    <a:lvl5pPr indent="342900" defTabSz="171450" latinLnBrk="0">
      <a:lnSpc>
        <a:spcPct val="117999"/>
      </a:lnSpc>
      <a:defRPr sz="825">
        <a:latin typeface="Helvetica Neue"/>
        <a:ea typeface="Helvetica Neue"/>
        <a:cs typeface="Helvetica Neue"/>
        <a:sym typeface="Helvetica Neue"/>
      </a:defRPr>
    </a:lvl5pPr>
    <a:lvl6pPr indent="428625" defTabSz="171450" latinLnBrk="0">
      <a:lnSpc>
        <a:spcPct val="117999"/>
      </a:lnSpc>
      <a:defRPr sz="825">
        <a:latin typeface="Helvetica Neue"/>
        <a:ea typeface="Helvetica Neue"/>
        <a:cs typeface="Helvetica Neue"/>
        <a:sym typeface="Helvetica Neue"/>
      </a:defRPr>
    </a:lvl6pPr>
    <a:lvl7pPr indent="514350" defTabSz="171450" latinLnBrk="0">
      <a:lnSpc>
        <a:spcPct val="117999"/>
      </a:lnSpc>
      <a:defRPr sz="825">
        <a:latin typeface="Helvetica Neue"/>
        <a:ea typeface="Helvetica Neue"/>
        <a:cs typeface="Helvetica Neue"/>
        <a:sym typeface="Helvetica Neue"/>
      </a:defRPr>
    </a:lvl7pPr>
    <a:lvl8pPr indent="600075" defTabSz="171450" latinLnBrk="0">
      <a:lnSpc>
        <a:spcPct val="117999"/>
      </a:lnSpc>
      <a:defRPr sz="825">
        <a:latin typeface="Helvetica Neue"/>
        <a:ea typeface="Helvetica Neue"/>
        <a:cs typeface="Helvetica Neue"/>
        <a:sym typeface="Helvetica Neue"/>
      </a:defRPr>
    </a:lvl8pPr>
    <a:lvl9pPr indent="685800" defTabSz="171450" latinLnBrk="0">
      <a:lnSpc>
        <a:spcPct val="117999"/>
      </a:lnSpc>
      <a:defRPr sz="825">
        <a:latin typeface="Helvetica Neue"/>
        <a:ea typeface="Helvetica Neue"/>
        <a:cs typeface="Helvetica Neue"/>
        <a:sym typeface="Helvetica Neue"/>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36822696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36822696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82728400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1062137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 Id="rId3" Type="http://schemas.openxmlformats.org/officeDocument/2006/relationships/image" Target="../media/image2.png"/></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 Id="rId3" Type="http://schemas.openxmlformats.org/officeDocument/2006/relationships/image" Target="../media/image4.png"/></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4.png"/><Relationship Id="rId4" Type="http://schemas.openxmlformats.org/officeDocument/2006/relationships/image" Target="../media/image6.png"/><Relationship Id="rId5" Type="http://schemas.openxmlformats.org/officeDocument/2006/relationships/image" Target="../media/image7.png"/><Relationship Id="rId6" Type="http://schemas.openxmlformats.org/officeDocument/2006/relationships/image" Target="../media/image8.png"/><Relationship Id="rId1" Type="http://schemas.openxmlformats.org/officeDocument/2006/relationships/slideMaster" Target="../slideMasters/slideMaster1.xml"/><Relationship Id="rId2" Type="http://schemas.openxmlformats.org/officeDocument/2006/relationships/image" Target="../media/image5.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amp; Subtitle">
    <p:spTree>
      <p:nvGrpSpPr>
        <p:cNvPr id="1" name=""/>
        <p:cNvGrpSpPr/>
        <p:nvPr/>
      </p:nvGrpSpPr>
      <p:grpSpPr>
        <a:xfrm>
          <a:off x="0" y="0"/>
          <a:ext cx="0" cy="0"/>
          <a:chOff x="0" y="0"/>
          <a:chExt cx="0" cy="0"/>
        </a:xfrm>
      </p:grpSpPr>
      <p:sp>
        <p:nvSpPr>
          <p:cNvPr id="11" name="Title Text"/>
          <p:cNvSpPr txBox="1">
            <a:spLocks noGrp="1"/>
          </p:cNvSpPr>
          <p:nvPr>
            <p:ph type="title"/>
          </p:nvPr>
        </p:nvSpPr>
        <p:spPr>
          <a:xfrm>
            <a:off x="666750" y="862013"/>
            <a:ext cx="7810500" cy="1743075"/>
          </a:xfrm>
          <a:prstGeom prst="rect">
            <a:avLst/>
          </a:prstGeom>
        </p:spPr>
        <p:txBody>
          <a:bodyPr anchor="b"/>
          <a:lstStyle/>
          <a:p>
            <a:r>
              <a:t>Title Text</a:t>
            </a:r>
          </a:p>
        </p:txBody>
      </p:sp>
      <p:sp>
        <p:nvSpPr>
          <p:cNvPr id="12" name="Body Level One…"/>
          <p:cNvSpPr txBox="1">
            <a:spLocks noGrp="1"/>
          </p:cNvSpPr>
          <p:nvPr>
            <p:ph type="body" sz="quarter" idx="1"/>
          </p:nvPr>
        </p:nvSpPr>
        <p:spPr>
          <a:xfrm>
            <a:off x="666750" y="2652712"/>
            <a:ext cx="7810500" cy="595313"/>
          </a:xfrm>
          <a:prstGeom prst="rect">
            <a:avLst/>
          </a:prstGeom>
        </p:spPr>
        <p:txBody>
          <a:bodyPr anchor="t"/>
          <a:lstStyle>
            <a:lvl1pPr marL="0" indent="0" algn="ctr">
              <a:spcBef>
                <a:spcPts val="0"/>
              </a:spcBef>
              <a:buSzTx/>
              <a:buNone/>
              <a:defRPr sz="2025"/>
            </a:lvl1pPr>
            <a:lvl2pPr marL="0" indent="0" algn="ctr">
              <a:spcBef>
                <a:spcPts val="0"/>
              </a:spcBef>
              <a:buSzTx/>
              <a:buNone/>
              <a:defRPr sz="2025"/>
            </a:lvl2pPr>
            <a:lvl3pPr marL="0" indent="0" algn="ctr">
              <a:spcBef>
                <a:spcPts val="0"/>
              </a:spcBef>
              <a:buSzTx/>
              <a:buNone/>
              <a:defRPr sz="2025"/>
            </a:lvl3pPr>
            <a:lvl4pPr marL="0" indent="0" algn="ctr">
              <a:spcBef>
                <a:spcPts val="0"/>
              </a:spcBef>
              <a:buSzTx/>
              <a:buNone/>
              <a:defRPr sz="2025"/>
            </a:lvl4pPr>
            <a:lvl5pPr marL="0" indent="0" algn="ctr">
              <a:spcBef>
                <a:spcPts val="0"/>
              </a:spcBef>
              <a:buSzTx/>
              <a:buNone/>
              <a:defRPr sz="2025"/>
            </a:lvl5pPr>
          </a:lstStyle>
          <a:p>
            <a:r>
              <a:t>Body Level One</a:t>
            </a:r>
          </a:p>
          <a:p>
            <a:pPr lvl="1"/>
            <a:r>
              <a:t>Body Level Two</a:t>
            </a:r>
          </a:p>
          <a:p>
            <a:pPr lvl="2"/>
            <a:r>
              <a:t>Body Level Three</a:t>
            </a:r>
          </a:p>
          <a:p>
            <a:pPr lvl="3"/>
            <a:r>
              <a:t>Body Level Four</a:t>
            </a:r>
          </a:p>
          <a:p>
            <a:pPr lvl="4"/>
            <a:r>
              <a:t>Body Level Five</a:t>
            </a:r>
          </a:p>
        </p:txBody>
      </p:sp>
      <p:sp>
        <p:nvSpPr>
          <p:cNvPr id="1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0.xml><?xml version="1.0" encoding="utf-8"?>
<p:sldLayout xmlns:a="http://schemas.openxmlformats.org/drawingml/2006/main" xmlns:r="http://schemas.openxmlformats.org/officeDocument/2006/relationships" xmlns:p="http://schemas.openxmlformats.org/presentationml/2006/main" type="tx">
  <p:cSld name="Quote">
    <p:spTree>
      <p:nvGrpSpPr>
        <p:cNvPr id="1" name=""/>
        <p:cNvGrpSpPr/>
        <p:nvPr/>
      </p:nvGrpSpPr>
      <p:grpSpPr>
        <a:xfrm>
          <a:off x="0" y="0"/>
          <a:ext cx="0" cy="0"/>
          <a:chOff x="0" y="0"/>
          <a:chExt cx="0" cy="0"/>
        </a:xfrm>
      </p:grpSpPr>
      <p:sp>
        <p:nvSpPr>
          <p:cNvPr id="93" name="–Johnny Appleseed"/>
          <p:cNvSpPr txBox="1">
            <a:spLocks noGrp="1"/>
          </p:cNvSpPr>
          <p:nvPr>
            <p:ph type="body" sz="quarter" idx="21"/>
          </p:nvPr>
        </p:nvSpPr>
        <p:spPr>
          <a:xfrm>
            <a:off x="895350" y="3357563"/>
            <a:ext cx="7358063" cy="287258"/>
          </a:xfrm>
          <a:prstGeom prst="rect">
            <a:avLst/>
          </a:prstGeom>
        </p:spPr>
        <p:txBody>
          <a:bodyPr anchor="t">
            <a:spAutoFit/>
          </a:bodyPr>
          <a:lstStyle>
            <a:lvl1pPr marL="0" indent="0" algn="ctr">
              <a:spcBef>
                <a:spcPts val="0"/>
              </a:spcBef>
              <a:buSzTx/>
              <a:buNone/>
              <a:defRPr sz="1200" i="1"/>
            </a:lvl1pPr>
          </a:lstStyle>
          <a:p>
            <a:r>
              <a:t>–Johnny Appleseed</a:t>
            </a:r>
          </a:p>
        </p:txBody>
      </p:sp>
      <p:sp>
        <p:nvSpPr>
          <p:cNvPr id="94" name="“Type a quote here.”"/>
          <p:cNvSpPr txBox="1">
            <a:spLocks noGrp="1"/>
          </p:cNvSpPr>
          <p:nvPr>
            <p:ph type="body" sz="quarter" idx="22"/>
          </p:nvPr>
        </p:nvSpPr>
        <p:spPr>
          <a:xfrm>
            <a:off x="895350" y="2243842"/>
            <a:ext cx="7358063" cy="379591"/>
          </a:xfrm>
          <a:prstGeom prst="rect">
            <a:avLst/>
          </a:prstGeom>
        </p:spPr>
        <p:txBody>
          <a:bodyPr>
            <a:spAutoFit/>
          </a:bodyPr>
          <a:lstStyle>
            <a:lvl1pPr marL="0" indent="0" algn="ctr">
              <a:spcBef>
                <a:spcPts val="0"/>
              </a:spcBef>
              <a:buSzTx/>
              <a:buNone/>
              <a:defRPr sz="1800">
                <a:latin typeface="+mn-lt"/>
                <a:ea typeface="+mn-ea"/>
                <a:cs typeface="+mn-cs"/>
                <a:sym typeface="Helvetica Neue Medium"/>
              </a:defRPr>
            </a:lvl1pPr>
          </a:lstStyle>
          <a:p>
            <a:r>
              <a:t>“Type a quote here.” </a:t>
            </a:r>
          </a:p>
        </p:txBody>
      </p:sp>
      <p:sp>
        <p:nvSpPr>
          <p:cNvPr id="95"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1.xml><?xml version="1.0" encoding="utf-8"?>
<p:sldLayout xmlns:a="http://schemas.openxmlformats.org/drawingml/2006/main" xmlns:r="http://schemas.openxmlformats.org/officeDocument/2006/relationships" xmlns:p="http://schemas.openxmlformats.org/presentationml/2006/main" type="tx">
  <p:cSld name="Photo">
    <p:spTree>
      <p:nvGrpSpPr>
        <p:cNvPr id="1" name=""/>
        <p:cNvGrpSpPr/>
        <p:nvPr/>
      </p:nvGrpSpPr>
      <p:grpSpPr>
        <a:xfrm>
          <a:off x="0" y="0"/>
          <a:ext cx="0" cy="0"/>
          <a:chOff x="0" y="0"/>
          <a:chExt cx="0" cy="0"/>
        </a:xfrm>
      </p:grpSpPr>
      <p:sp>
        <p:nvSpPr>
          <p:cNvPr id="102" name="Image"/>
          <p:cNvSpPr>
            <a:spLocks noGrp="1"/>
          </p:cNvSpPr>
          <p:nvPr>
            <p:ph type="pic" idx="21"/>
          </p:nvPr>
        </p:nvSpPr>
        <p:spPr>
          <a:xfrm>
            <a:off x="0" y="0"/>
            <a:ext cx="9144000" cy="6099175"/>
          </a:xfrm>
          <a:prstGeom prst="rect">
            <a:avLst/>
          </a:prstGeom>
        </p:spPr>
        <p:txBody>
          <a:bodyPr lIns="91439" tIns="45719" rIns="91439" bIns="45719" anchor="t">
            <a:noAutofit/>
          </a:bodyPr>
          <a:lstStyle/>
          <a:p>
            <a:endParaRPr/>
          </a:p>
        </p:txBody>
      </p:sp>
      <p:sp>
        <p:nvSpPr>
          <p:cNvPr id="10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Blank">
    <p:spTree>
      <p:nvGrpSpPr>
        <p:cNvPr id="1" name=""/>
        <p:cNvGrpSpPr/>
        <p:nvPr/>
      </p:nvGrpSpPr>
      <p:grpSpPr>
        <a:xfrm>
          <a:off x="0" y="0"/>
          <a:ext cx="0" cy="0"/>
          <a:chOff x="0" y="0"/>
          <a:chExt cx="0" cy="0"/>
        </a:xfrm>
      </p:grpSpPr>
      <p:sp>
        <p:nvSpPr>
          <p:cNvPr id="110"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3.xml><?xml version="1.0" encoding="utf-8"?>
<p:sldLayout xmlns:a="http://schemas.openxmlformats.org/drawingml/2006/main" xmlns:r="http://schemas.openxmlformats.org/officeDocument/2006/relationships" xmlns:p="http://schemas.openxmlformats.org/presentationml/2006/main" type="tx">
  <p:cSld name="Quote - White">
    <p:bg>
      <p:bgPr>
        <a:blipFill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117" name="Title in one line"/>
          <p:cNvSpPr txBox="1">
            <a:spLocks noGrp="1"/>
          </p:cNvSpPr>
          <p:nvPr>
            <p:ph type="body" sz="quarter" idx="21"/>
          </p:nvPr>
        </p:nvSpPr>
        <p:spPr>
          <a:xfrm>
            <a:off x="267484" y="386236"/>
            <a:ext cx="2922274" cy="560409"/>
          </a:xfrm>
          <a:prstGeom prst="rect">
            <a:avLst/>
          </a:prstGeom>
        </p:spPr>
        <p:txBody>
          <a:bodyPr wrap="none" lIns="71437" tIns="71437" rIns="71437" bIns="71437" anchor="t">
            <a:spAutoFit/>
          </a:bodyPr>
          <a:lstStyle>
            <a:lvl1pPr marL="0" indent="0" defTabSz="342900">
              <a:lnSpc>
                <a:spcPct val="70000"/>
              </a:lnSpc>
              <a:spcBef>
                <a:spcPts val="0"/>
              </a:spcBef>
              <a:buSzTx/>
              <a:buNone/>
              <a:defRPr sz="3563">
                <a:solidFill>
                  <a:srgbClr val="A6AAA9"/>
                </a:solidFill>
                <a:latin typeface="Adobe Garamond Pro"/>
                <a:ea typeface="Adobe Garamond Pro"/>
                <a:cs typeface="Adobe Garamond Pro"/>
                <a:sym typeface="Adobe Garamond Pro"/>
              </a:defRPr>
            </a:lvl1pPr>
          </a:lstStyle>
          <a:p>
            <a:r>
              <a:t>Title in one line</a:t>
            </a:r>
          </a:p>
        </p:txBody>
      </p:sp>
      <p:sp>
        <p:nvSpPr>
          <p:cNvPr id="118" name="Rectangle"/>
          <p:cNvSpPr/>
          <p:nvPr/>
        </p:nvSpPr>
        <p:spPr>
          <a:xfrm>
            <a:off x="7838927" y="-696"/>
            <a:ext cx="1305073" cy="5144891"/>
          </a:xfrm>
          <a:prstGeom prst="rect">
            <a:avLst/>
          </a:prstGeom>
          <a:gradFill>
            <a:gsLst>
              <a:gs pos="0">
                <a:srgbClr val="413633"/>
              </a:gs>
              <a:gs pos="41141">
                <a:srgbClr val="9F7B30"/>
              </a:gs>
              <a:gs pos="70902">
                <a:srgbClr val="FEBF2D"/>
              </a:gs>
              <a:gs pos="100000">
                <a:srgbClr val="FFD165"/>
              </a:gs>
            </a:gsLst>
            <a:lin ang="16406796"/>
          </a:gradFill>
          <a:ln w="12700">
            <a:miter lim="400000"/>
          </a:ln>
        </p:spPr>
        <p:txBody>
          <a:bodyPr lIns="26789" tIns="26789" rIns="26789" bIns="26789" anchor="ctr"/>
          <a:lstStyle/>
          <a:p>
            <a:pPr defTabSz="308074">
              <a:defRPr sz="3200" b="0">
                <a:solidFill>
                  <a:srgbClr val="FFFFFF"/>
                </a:solidFill>
                <a:latin typeface="Helvetica Light"/>
                <a:ea typeface="Helvetica Light"/>
                <a:cs typeface="Helvetica Light"/>
                <a:sym typeface="Helvetica Light"/>
              </a:defRPr>
            </a:pPr>
            <a:endParaRPr sz="1200"/>
          </a:p>
        </p:txBody>
      </p:sp>
      <p:pic>
        <p:nvPicPr>
          <p:cNvPr id="119" name="Image" descr="Image"/>
          <p:cNvPicPr>
            <a:picLocks noChangeAspect="1"/>
          </p:cNvPicPr>
          <p:nvPr/>
        </p:nvPicPr>
        <p:blipFill>
          <a:blip r:embed="rId3"/>
          <a:stretch>
            <a:fillRect/>
          </a:stretch>
        </p:blipFill>
        <p:spPr>
          <a:xfrm>
            <a:off x="8135168" y="235266"/>
            <a:ext cx="705446" cy="633337"/>
          </a:xfrm>
          <a:prstGeom prst="rect">
            <a:avLst/>
          </a:prstGeom>
          <a:ln w="12700">
            <a:miter lim="400000"/>
          </a:ln>
        </p:spPr>
      </p:pic>
      <p:sp>
        <p:nvSpPr>
          <p:cNvPr id="120" name="“"/>
          <p:cNvSpPr txBox="1">
            <a:spLocks noGrp="1"/>
          </p:cNvSpPr>
          <p:nvPr>
            <p:ph type="body" sz="quarter" idx="22"/>
          </p:nvPr>
        </p:nvSpPr>
        <p:spPr>
          <a:xfrm>
            <a:off x="273317" y="1319934"/>
            <a:ext cx="1088438" cy="2503633"/>
          </a:xfrm>
          <a:prstGeom prst="rect">
            <a:avLst/>
          </a:prstGeom>
        </p:spPr>
        <p:txBody>
          <a:bodyPr wrap="none" lIns="71437" tIns="71437" rIns="71437" bIns="71437">
            <a:spAutoFit/>
          </a:bodyPr>
          <a:lstStyle>
            <a:lvl1pPr marL="0" indent="0" defTabSz="342900">
              <a:lnSpc>
                <a:spcPct val="90000"/>
              </a:lnSpc>
              <a:spcBef>
                <a:spcPts val="0"/>
              </a:spcBef>
              <a:buSzTx/>
              <a:buNone/>
              <a:defRPr sz="16575">
                <a:solidFill>
                  <a:srgbClr val="FEBF2E"/>
                </a:solidFill>
                <a:latin typeface="Times Roman"/>
                <a:ea typeface="Times Roman"/>
                <a:cs typeface="Times Roman"/>
                <a:sym typeface="Times Roman"/>
              </a:defRPr>
            </a:lvl1pPr>
          </a:lstStyle>
          <a:p>
            <a:r>
              <a:t>“</a:t>
            </a:r>
          </a:p>
        </p:txBody>
      </p:sp>
      <p:sp>
        <p:nvSpPr>
          <p:cNvPr id="121" name="If impatient words are spoken to you, never reply in the same spirit.”"/>
          <p:cNvSpPr txBox="1">
            <a:spLocks noGrp="1"/>
          </p:cNvSpPr>
          <p:nvPr>
            <p:ph type="body" sz="quarter" idx="23"/>
          </p:nvPr>
        </p:nvSpPr>
        <p:spPr>
          <a:xfrm>
            <a:off x="993735" y="1974175"/>
            <a:ext cx="6732259" cy="7982312"/>
          </a:xfrm>
          <a:prstGeom prst="rect">
            <a:avLst/>
          </a:prstGeom>
        </p:spPr>
        <p:txBody>
          <a:bodyPr lIns="71437" tIns="71437" rIns="71437" bIns="71437" anchor="t">
            <a:spAutoFit/>
          </a:bodyPr>
          <a:lstStyle>
            <a:lvl1pPr marL="0" indent="0" defTabSz="342900">
              <a:lnSpc>
                <a:spcPct val="70000"/>
              </a:lnSpc>
              <a:spcBef>
                <a:spcPts val="0"/>
              </a:spcBef>
              <a:buSzTx/>
              <a:buNone/>
              <a:defRPr sz="10300" i="1">
                <a:solidFill>
                  <a:srgbClr val="1E110C">
                    <a:alpha val="84291"/>
                  </a:srgbClr>
                </a:solidFill>
                <a:sym typeface="Avenir Next Condensed Regular"/>
              </a:defRPr>
            </a:lvl1pPr>
          </a:lstStyle>
          <a:p>
            <a:pPr marL="0" indent="0" defTabSz="914400">
              <a:lnSpc>
                <a:spcPct val="70000"/>
              </a:lnSpc>
              <a:spcBef>
                <a:spcPts val="0"/>
              </a:spcBef>
              <a:buSzTx/>
              <a:buNone/>
              <a:defRPr sz="10300" i="1">
                <a:solidFill>
                  <a:srgbClr val="1E110C">
                    <a:alpha val="84291"/>
                  </a:srgbClr>
                </a:solidFill>
                <a:latin typeface="Avenir Next Condensed Regular"/>
                <a:ea typeface="Avenir Next Condensed Regular"/>
                <a:cs typeface="Avenir Next Condensed Regular"/>
                <a:sym typeface="Avenir Next Condensed Regular"/>
              </a:defRPr>
            </a:pPr>
            <a:r>
              <a:t>If impatient words are spoken to you, </a:t>
            </a:r>
            <a:r>
              <a:rPr b="1"/>
              <a:t>never reply in the same spirit.</a:t>
            </a:r>
            <a:r>
              <a:t>”</a:t>
            </a:r>
          </a:p>
        </p:txBody>
      </p:sp>
      <p:sp>
        <p:nvSpPr>
          <p:cNvPr id="122" name="The Ministry of Healing, p. 486."/>
          <p:cNvSpPr txBox="1">
            <a:spLocks noGrp="1"/>
          </p:cNvSpPr>
          <p:nvPr>
            <p:ph type="body" sz="quarter" idx="24"/>
          </p:nvPr>
        </p:nvSpPr>
        <p:spPr>
          <a:xfrm>
            <a:off x="2789279" y="3204831"/>
            <a:ext cx="4420044" cy="357854"/>
          </a:xfrm>
          <a:prstGeom prst="rect">
            <a:avLst/>
          </a:prstGeom>
        </p:spPr>
        <p:txBody>
          <a:bodyPr lIns="71437" tIns="71437" rIns="71437" bIns="71437" anchor="t">
            <a:spAutoFit/>
          </a:bodyPr>
          <a:lstStyle>
            <a:lvl1pPr marL="0" indent="0" algn="r" defTabSz="342900">
              <a:spcBef>
                <a:spcPts val="0"/>
              </a:spcBef>
              <a:buSzTx/>
              <a:buNone/>
              <a:defRPr sz="1388" i="1">
                <a:solidFill>
                  <a:srgbClr val="1E110C">
                    <a:alpha val="84291"/>
                  </a:srgbClr>
                </a:solidFill>
                <a:latin typeface="Avenir Next Condensed Demi Bold"/>
                <a:ea typeface="Avenir Next Condensed Demi Bold"/>
                <a:cs typeface="Avenir Next Condensed Demi Bold"/>
                <a:sym typeface="Avenir Next Condensed Demi Bold"/>
              </a:defRPr>
            </a:lvl1pPr>
          </a:lstStyle>
          <a:p>
            <a:r>
              <a:t>The Ministry of Healing, p. 486.</a:t>
            </a:r>
          </a:p>
        </p:txBody>
      </p:sp>
      <p:sp>
        <p:nvSpPr>
          <p:cNvPr id="123" name="Image"/>
          <p:cNvSpPr>
            <a:spLocks noGrp="1"/>
          </p:cNvSpPr>
          <p:nvPr>
            <p:ph type="pic" sz="quarter" idx="25"/>
          </p:nvPr>
        </p:nvSpPr>
        <p:spPr>
          <a:xfrm>
            <a:off x="150502" y="4658003"/>
            <a:ext cx="783518" cy="377087"/>
          </a:xfrm>
          <a:prstGeom prst="rect">
            <a:avLst/>
          </a:prstGeom>
        </p:spPr>
        <p:txBody>
          <a:bodyPr lIns="91439" tIns="45719" rIns="91439" bIns="45719" anchor="t">
            <a:noAutofit/>
          </a:bodyPr>
          <a:lstStyle/>
          <a:p>
            <a:endParaRPr/>
          </a:p>
        </p:txBody>
      </p:sp>
      <p:sp>
        <p:nvSpPr>
          <p:cNvPr id="124" name="Slide Number"/>
          <p:cNvSpPr txBox="1">
            <a:spLocks noGrp="1"/>
          </p:cNvSpPr>
          <p:nvPr>
            <p:ph type="sldNum" sz="quarter" idx="2"/>
          </p:nvPr>
        </p:nvSpPr>
        <p:spPr>
          <a:xfrm>
            <a:off x="4419573" y="4878958"/>
            <a:ext cx="298159" cy="282769"/>
          </a:xfrm>
          <a:prstGeom prst="rect">
            <a:avLst/>
          </a:prstGeom>
        </p:spPr>
        <p:txBody>
          <a:bodyPr lIns="71437" tIns="71437" rIns="71437" bIns="71437"/>
          <a:lstStyle>
            <a:lvl1pPr defTabSz="308074">
              <a:defRPr>
                <a:latin typeface="Helvetica Light"/>
                <a:ea typeface="Helvetica Light"/>
                <a:cs typeface="Helvetica Light"/>
                <a:sym typeface="Helvetica Light"/>
              </a:defRPr>
            </a:lvl1p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4.xml><?xml version="1.0" encoding="utf-8"?>
<p:sldLayout xmlns:a="http://schemas.openxmlformats.org/drawingml/2006/main" xmlns:r="http://schemas.openxmlformats.org/officeDocument/2006/relationships" xmlns:p="http://schemas.openxmlformats.org/presentationml/2006/main" type="tx">
  <p:cSld name="Quote - Orange">
    <p:bg>
      <p:bgPr>
        <a:blipFill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131" name="Body Level One…"/>
          <p:cNvSpPr txBox="1">
            <a:spLocks noGrp="1"/>
          </p:cNvSpPr>
          <p:nvPr>
            <p:ph type="body" sz="quarter" idx="1"/>
          </p:nvPr>
        </p:nvSpPr>
        <p:spPr>
          <a:xfrm>
            <a:off x="267485" y="386236"/>
            <a:ext cx="2859382" cy="506016"/>
          </a:xfrm>
          <a:prstGeom prst="rect">
            <a:avLst/>
          </a:prstGeom>
        </p:spPr>
        <p:txBody>
          <a:bodyPr lIns="71436" tIns="71436" rIns="71436" bIns="71436" anchor="t"/>
          <a:lstStyle>
            <a:lvl1pPr marL="0" indent="0" defTabSz="342900">
              <a:lnSpc>
                <a:spcPct val="70000"/>
              </a:lnSpc>
              <a:spcBef>
                <a:spcPts val="0"/>
              </a:spcBef>
              <a:buSzTx/>
              <a:buNone/>
              <a:defRPr sz="3563">
                <a:solidFill>
                  <a:srgbClr val="4A3127"/>
                </a:solidFill>
                <a:latin typeface="Adobe Garamond Pro"/>
                <a:ea typeface="Adobe Garamond Pro"/>
                <a:cs typeface="Adobe Garamond Pro"/>
                <a:sym typeface="Adobe Garamond Pro"/>
              </a:defRPr>
            </a:lvl1pPr>
            <a:lvl2pPr marL="606557" indent="-439869" defTabSz="342900">
              <a:lnSpc>
                <a:spcPct val="70000"/>
              </a:lnSpc>
              <a:spcBef>
                <a:spcPts val="0"/>
              </a:spcBef>
              <a:buSzPct val="75000"/>
              <a:defRPr sz="3563">
                <a:solidFill>
                  <a:srgbClr val="4A3127"/>
                </a:solidFill>
                <a:latin typeface="Adobe Garamond Pro"/>
                <a:ea typeface="Adobe Garamond Pro"/>
                <a:cs typeface="Adobe Garamond Pro"/>
                <a:sym typeface="Adobe Garamond Pro"/>
              </a:defRPr>
            </a:lvl2pPr>
            <a:lvl3pPr marL="773244" indent="-439869" defTabSz="342900">
              <a:lnSpc>
                <a:spcPct val="70000"/>
              </a:lnSpc>
              <a:spcBef>
                <a:spcPts val="0"/>
              </a:spcBef>
              <a:buSzPct val="75000"/>
              <a:defRPr sz="3563">
                <a:solidFill>
                  <a:srgbClr val="4A3127"/>
                </a:solidFill>
                <a:latin typeface="Adobe Garamond Pro"/>
                <a:ea typeface="Adobe Garamond Pro"/>
                <a:cs typeface="Adobe Garamond Pro"/>
                <a:sym typeface="Adobe Garamond Pro"/>
              </a:defRPr>
            </a:lvl3pPr>
            <a:lvl4pPr marL="939932" indent="-439869" defTabSz="342900">
              <a:lnSpc>
                <a:spcPct val="70000"/>
              </a:lnSpc>
              <a:spcBef>
                <a:spcPts val="0"/>
              </a:spcBef>
              <a:buSzPct val="75000"/>
              <a:defRPr sz="3563">
                <a:solidFill>
                  <a:srgbClr val="4A3127"/>
                </a:solidFill>
                <a:latin typeface="Adobe Garamond Pro"/>
                <a:ea typeface="Adobe Garamond Pro"/>
                <a:cs typeface="Adobe Garamond Pro"/>
                <a:sym typeface="Adobe Garamond Pro"/>
              </a:defRPr>
            </a:lvl4pPr>
            <a:lvl5pPr marL="1106619" indent="-439869" defTabSz="342900">
              <a:lnSpc>
                <a:spcPct val="70000"/>
              </a:lnSpc>
              <a:spcBef>
                <a:spcPts val="0"/>
              </a:spcBef>
              <a:buSzPct val="75000"/>
              <a:defRPr sz="3563">
                <a:solidFill>
                  <a:srgbClr val="4A3127"/>
                </a:solidFill>
                <a:latin typeface="Adobe Garamond Pro"/>
                <a:ea typeface="Adobe Garamond Pro"/>
                <a:cs typeface="Adobe Garamond Pro"/>
                <a:sym typeface="Adobe Garamond Pro"/>
              </a:defRPr>
            </a:lvl5pPr>
          </a:lstStyle>
          <a:p>
            <a:r>
              <a:t>Body Level One</a:t>
            </a:r>
          </a:p>
          <a:p>
            <a:pPr lvl="1"/>
            <a:r>
              <a:t>Body Level Two</a:t>
            </a:r>
          </a:p>
          <a:p>
            <a:pPr lvl="2"/>
            <a:r>
              <a:t>Body Level Three</a:t>
            </a:r>
          </a:p>
          <a:p>
            <a:pPr lvl="3"/>
            <a:r>
              <a:t>Body Level Four</a:t>
            </a:r>
          </a:p>
          <a:p>
            <a:pPr lvl="4"/>
            <a:r>
              <a:t>Body Level Five</a:t>
            </a:r>
          </a:p>
        </p:txBody>
      </p:sp>
      <p:sp>
        <p:nvSpPr>
          <p:cNvPr id="132" name="Rectangle"/>
          <p:cNvSpPr/>
          <p:nvPr/>
        </p:nvSpPr>
        <p:spPr>
          <a:xfrm>
            <a:off x="7835355" y="-696"/>
            <a:ext cx="1305073" cy="5144891"/>
          </a:xfrm>
          <a:prstGeom prst="rect">
            <a:avLst/>
          </a:prstGeom>
          <a:gradFill>
            <a:gsLst>
              <a:gs pos="0">
                <a:srgbClr val="ED7221"/>
              </a:gs>
              <a:gs pos="41141">
                <a:srgbClr val="F59927"/>
              </a:gs>
              <a:gs pos="70902">
                <a:srgbClr val="FEBF2D"/>
              </a:gs>
              <a:gs pos="100000">
                <a:srgbClr val="FFD165"/>
              </a:gs>
            </a:gsLst>
            <a:lin ang="16406796"/>
          </a:gradFill>
          <a:ln w="12700">
            <a:miter lim="400000"/>
          </a:ln>
        </p:spPr>
        <p:txBody>
          <a:bodyPr lIns="26789" tIns="26789" rIns="26789" bIns="26789" anchor="ctr"/>
          <a:lstStyle/>
          <a:p>
            <a:pPr defTabSz="308074">
              <a:defRPr sz="3200" b="0">
                <a:solidFill>
                  <a:srgbClr val="FFFFFF"/>
                </a:solidFill>
                <a:latin typeface="Helvetica Light"/>
                <a:ea typeface="Helvetica Light"/>
                <a:cs typeface="Helvetica Light"/>
                <a:sym typeface="Helvetica Light"/>
              </a:defRPr>
            </a:pPr>
            <a:endParaRPr sz="1200"/>
          </a:p>
        </p:txBody>
      </p:sp>
      <p:pic>
        <p:nvPicPr>
          <p:cNvPr id="133" name="Image" descr="Image"/>
          <p:cNvPicPr>
            <a:picLocks noChangeAspect="1"/>
          </p:cNvPicPr>
          <p:nvPr/>
        </p:nvPicPr>
        <p:blipFill>
          <a:blip r:embed="rId3"/>
          <a:stretch>
            <a:fillRect/>
          </a:stretch>
        </p:blipFill>
        <p:spPr>
          <a:xfrm>
            <a:off x="8135168" y="235265"/>
            <a:ext cx="705446" cy="633338"/>
          </a:xfrm>
          <a:prstGeom prst="rect">
            <a:avLst/>
          </a:prstGeom>
          <a:ln w="12700">
            <a:miter lim="400000"/>
          </a:ln>
        </p:spPr>
      </p:pic>
      <p:sp>
        <p:nvSpPr>
          <p:cNvPr id="134" name="“"/>
          <p:cNvSpPr txBox="1">
            <a:spLocks noGrp="1"/>
          </p:cNvSpPr>
          <p:nvPr>
            <p:ph type="body" sz="quarter" idx="21"/>
          </p:nvPr>
        </p:nvSpPr>
        <p:spPr>
          <a:xfrm>
            <a:off x="325031" y="1448708"/>
            <a:ext cx="992652" cy="2587229"/>
          </a:xfrm>
          <a:prstGeom prst="rect">
            <a:avLst/>
          </a:prstGeom>
        </p:spPr>
        <p:txBody>
          <a:bodyPr lIns="71436" tIns="71436" rIns="71436" bIns="71436"/>
          <a:lstStyle>
            <a:lvl1pPr marL="0" indent="0" defTabSz="342900">
              <a:lnSpc>
                <a:spcPct val="90000"/>
              </a:lnSpc>
              <a:spcBef>
                <a:spcPts val="0"/>
              </a:spcBef>
              <a:buSzTx/>
              <a:buNone/>
              <a:defRPr sz="44200">
                <a:solidFill>
                  <a:srgbClr val="FEBF2E"/>
                </a:solidFill>
                <a:latin typeface="Times Roman"/>
                <a:sym typeface="Times Roman"/>
              </a:defRPr>
            </a:lvl1pPr>
          </a:lstStyle>
          <a:p>
            <a:pPr marL="0" indent="0" defTabSz="914400">
              <a:lnSpc>
                <a:spcPct val="90000"/>
              </a:lnSpc>
              <a:spcBef>
                <a:spcPts val="0"/>
              </a:spcBef>
              <a:buSzTx/>
              <a:buNone/>
              <a:defRPr sz="44200">
                <a:solidFill>
                  <a:srgbClr val="FEBF2E"/>
                </a:solidFill>
                <a:latin typeface="Times Roman"/>
                <a:ea typeface="Times Roman"/>
                <a:cs typeface="Times Roman"/>
                <a:sym typeface="Times Roman"/>
              </a:defRPr>
            </a:pPr>
            <a:endParaRPr/>
          </a:p>
        </p:txBody>
      </p:sp>
      <p:sp>
        <p:nvSpPr>
          <p:cNvPr id="135" name="Image"/>
          <p:cNvSpPr>
            <a:spLocks noGrp="1"/>
          </p:cNvSpPr>
          <p:nvPr>
            <p:ph type="pic" sz="quarter" idx="22"/>
          </p:nvPr>
        </p:nvSpPr>
        <p:spPr>
          <a:xfrm>
            <a:off x="150502" y="4658004"/>
            <a:ext cx="783518" cy="377087"/>
          </a:xfrm>
          <a:prstGeom prst="rect">
            <a:avLst/>
          </a:prstGeom>
        </p:spPr>
        <p:txBody>
          <a:bodyPr lIns="91439" tIns="45719" rIns="91439" bIns="45719" anchor="t">
            <a:noAutofit/>
          </a:bodyPr>
          <a:lstStyle/>
          <a:p>
            <a:endParaRPr/>
          </a:p>
        </p:txBody>
      </p:sp>
      <p:sp>
        <p:nvSpPr>
          <p:cNvPr id="136" name="If impatient words are spoken to you, never reply in the same spirit.”"/>
          <p:cNvSpPr txBox="1">
            <a:spLocks noGrp="1"/>
          </p:cNvSpPr>
          <p:nvPr>
            <p:ph type="body" sz="quarter" idx="23"/>
          </p:nvPr>
        </p:nvSpPr>
        <p:spPr>
          <a:xfrm>
            <a:off x="1045449" y="2144748"/>
            <a:ext cx="6732259" cy="1195150"/>
          </a:xfrm>
          <a:prstGeom prst="rect">
            <a:avLst/>
          </a:prstGeom>
        </p:spPr>
        <p:txBody>
          <a:bodyPr lIns="71436" tIns="71436" rIns="71436" bIns="71436" anchor="t"/>
          <a:lstStyle>
            <a:lvl1pPr marL="0" indent="0" defTabSz="342900">
              <a:lnSpc>
                <a:spcPct val="70000"/>
              </a:lnSpc>
              <a:spcBef>
                <a:spcPts val="0"/>
              </a:spcBef>
              <a:buSzTx/>
              <a:buNone/>
              <a:defRPr sz="10300" i="1">
                <a:solidFill>
                  <a:srgbClr val="FFFFFF"/>
                </a:solidFill>
                <a:sym typeface="Avenir Next Condensed Regular"/>
              </a:defRPr>
            </a:lvl1pPr>
          </a:lstStyle>
          <a:p>
            <a:pPr marL="0" indent="0" defTabSz="914400">
              <a:lnSpc>
                <a:spcPct val="70000"/>
              </a:lnSpc>
              <a:spcBef>
                <a:spcPts val="0"/>
              </a:spcBef>
              <a:buSzTx/>
              <a:buNone/>
              <a:defRPr sz="10300" i="1">
                <a:solidFill>
                  <a:srgbClr val="FFFFFF"/>
                </a:solidFill>
                <a:latin typeface="Avenir Next Condensed Regular"/>
                <a:ea typeface="Avenir Next Condensed Regular"/>
                <a:cs typeface="Avenir Next Condensed Regular"/>
                <a:sym typeface="Avenir Next Condensed Regular"/>
              </a:defRPr>
            </a:pPr>
            <a:endParaRPr/>
          </a:p>
        </p:txBody>
      </p:sp>
      <p:sp>
        <p:nvSpPr>
          <p:cNvPr id="137" name="The Ministry of Healing, p. 486."/>
          <p:cNvSpPr txBox="1">
            <a:spLocks noGrp="1"/>
          </p:cNvSpPr>
          <p:nvPr>
            <p:ph type="body" sz="quarter" idx="24"/>
          </p:nvPr>
        </p:nvSpPr>
        <p:spPr>
          <a:xfrm>
            <a:off x="2490736" y="3236455"/>
            <a:ext cx="4420359" cy="296466"/>
          </a:xfrm>
          <a:prstGeom prst="rect">
            <a:avLst/>
          </a:prstGeom>
        </p:spPr>
        <p:txBody>
          <a:bodyPr lIns="71436" tIns="71436" rIns="71436" bIns="71436" anchor="t"/>
          <a:lstStyle>
            <a:lvl1pPr marL="0" indent="0" algn="r" defTabSz="342900">
              <a:spcBef>
                <a:spcPts val="0"/>
              </a:spcBef>
              <a:buSzTx/>
              <a:buNone/>
              <a:defRPr sz="3700" i="1">
                <a:solidFill>
                  <a:srgbClr val="FFFFFF"/>
                </a:solidFill>
                <a:sym typeface="Avenir Next Condensed Regular"/>
              </a:defRPr>
            </a:lvl1pPr>
          </a:lstStyle>
          <a:p>
            <a:pPr marL="0" indent="0" algn="r" defTabSz="914400">
              <a:spcBef>
                <a:spcPts val="0"/>
              </a:spcBef>
              <a:buSzTx/>
              <a:buNone/>
              <a:defRPr sz="3700" i="1">
                <a:solidFill>
                  <a:srgbClr val="FFFFFF"/>
                </a:solidFill>
                <a:latin typeface="Avenir Next Condensed Regular"/>
                <a:ea typeface="Avenir Next Condensed Regular"/>
                <a:cs typeface="Avenir Next Condensed Regular"/>
                <a:sym typeface="Avenir Next Condensed Regular"/>
              </a:defRPr>
            </a:pPr>
            <a:endParaRPr/>
          </a:p>
        </p:txBody>
      </p:sp>
      <p:sp>
        <p:nvSpPr>
          <p:cNvPr id="138" name="Slide Number"/>
          <p:cNvSpPr txBox="1">
            <a:spLocks noGrp="1"/>
          </p:cNvSpPr>
          <p:nvPr>
            <p:ph type="sldNum" sz="quarter" idx="2"/>
          </p:nvPr>
        </p:nvSpPr>
        <p:spPr>
          <a:xfrm>
            <a:off x="4419574" y="4878958"/>
            <a:ext cx="298157" cy="282767"/>
          </a:xfrm>
          <a:prstGeom prst="rect">
            <a:avLst/>
          </a:prstGeom>
        </p:spPr>
        <p:txBody>
          <a:bodyPr lIns="71436" tIns="71436" rIns="71436" bIns="71436"/>
          <a:lstStyle>
            <a:lvl1pPr defTabSz="308074">
              <a:defRPr>
                <a:latin typeface="Helvetica Light"/>
                <a:ea typeface="Helvetica Light"/>
                <a:cs typeface="Helvetica Light"/>
                <a:sym typeface="Helvetica Light"/>
              </a:defRPr>
            </a:lvl1p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5.xml><?xml version="1.0" encoding="utf-8"?>
<p:sldLayout xmlns:a="http://schemas.openxmlformats.org/drawingml/2006/main" xmlns:r="http://schemas.openxmlformats.org/officeDocument/2006/relationships" xmlns:p="http://schemas.openxmlformats.org/presentationml/2006/main" type="tx">
  <p:cSld name="Quote - Green">
    <p:bg>
      <p:bgPr>
        <a:blipFill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145" name="Body Level One…"/>
          <p:cNvSpPr txBox="1">
            <a:spLocks noGrp="1"/>
          </p:cNvSpPr>
          <p:nvPr>
            <p:ph type="body" sz="quarter" idx="1"/>
          </p:nvPr>
        </p:nvSpPr>
        <p:spPr>
          <a:xfrm>
            <a:off x="256416" y="629906"/>
            <a:ext cx="992652" cy="2587229"/>
          </a:xfrm>
          <a:prstGeom prst="rect">
            <a:avLst/>
          </a:prstGeom>
        </p:spPr>
        <p:txBody>
          <a:bodyPr lIns="71436" tIns="71436" rIns="71436" bIns="71436"/>
          <a:lstStyle>
            <a:lvl1pPr marL="0" indent="0" defTabSz="342900">
              <a:lnSpc>
                <a:spcPct val="90000"/>
              </a:lnSpc>
              <a:spcBef>
                <a:spcPts val="0"/>
              </a:spcBef>
              <a:buSzTx/>
              <a:buNone/>
              <a:defRPr sz="16575">
                <a:solidFill>
                  <a:srgbClr val="FEBF2E"/>
                </a:solidFill>
                <a:latin typeface="Times Roman"/>
                <a:ea typeface="Times Roman"/>
                <a:cs typeface="Times Roman"/>
                <a:sym typeface="Times Roman"/>
              </a:defRPr>
            </a:lvl1pPr>
            <a:lvl2pPr marL="2213238" indent="-2046551" defTabSz="342900">
              <a:lnSpc>
                <a:spcPct val="90000"/>
              </a:lnSpc>
              <a:spcBef>
                <a:spcPts val="0"/>
              </a:spcBef>
              <a:buSzPct val="75000"/>
              <a:defRPr sz="16575">
                <a:solidFill>
                  <a:srgbClr val="FEBF2E"/>
                </a:solidFill>
                <a:latin typeface="Times Roman"/>
                <a:ea typeface="Times Roman"/>
                <a:cs typeface="Times Roman"/>
                <a:sym typeface="Times Roman"/>
              </a:defRPr>
            </a:lvl2pPr>
            <a:lvl3pPr marL="2379926" indent="-2046551" defTabSz="342900">
              <a:lnSpc>
                <a:spcPct val="90000"/>
              </a:lnSpc>
              <a:spcBef>
                <a:spcPts val="0"/>
              </a:spcBef>
              <a:buSzPct val="75000"/>
              <a:defRPr sz="16575">
                <a:solidFill>
                  <a:srgbClr val="FEBF2E"/>
                </a:solidFill>
                <a:latin typeface="Times Roman"/>
                <a:ea typeface="Times Roman"/>
                <a:cs typeface="Times Roman"/>
                <a:sym typeface="Times Roman"/>
              </a:defRPr>
            </a:lvl3pPr>
            <a:lvl4pPr marL="2546613" indent="-2046551" defTabSz="342900">
              <a:lnSpc>
                <a:spcPct val="90000"/>
              </a:lnSpc>
              <a:spcBef>
                <a:spcPts val="0"/>
              </a:spcBef>
              <a:buSzPct val="75000"/>
              <a:defRPr sz="16575">
                <a:solidFill>
                  <a:srgbClr val="FEBF2E"/>
                </a:solidFill>
                <a:latin typeface="Times Roman"/>
                <a:ea typeface="Times Roman"/>
                <a:cs typeface="Times Roman"/>
                <a:sym typeface="Times Roman"/>
              </a:defRPr>
            </a:lvl4pPr>
            <a:lvl5pPr marL="2713301" indent="-2046551" defTabSz="342900">
              <a:lnSpc>
                <a:spcPct val="90000"/>
              </a:lnSpc>
              <a:spcBef>
                <a:spcPts val="0"/>
              </a:spcBef>
              <a:buSzPct val="75000"/>
              <a:defRPr sz="16575">
                <a:solidFill>
                  <a:srgbClr val="FEBF2E"/>
                </a:solidFill>
                <a:latin typeface="Times Roman"/>
                <a:ea typeface="Times Roman"/>
                <a:cs typeface="Times Roman"/>
                <a:sym typeface="Times Roman"/>
              </a:defRPr>
            </a:lvl5pPr>
          </a:lstStyle>
          <a:p>
            <a:r>
              <a:t>Body Level One</a:t>
            </a:r>
          </a:p>
          <a:p>
            <a:pPr lvl="1"/>
            <a:r>
              <a:t>Body Level Two</a:t>
            </a:r>
          </a:p>
          <a:p>
            <a:pPr lvl="2"/>
            <a:r>
              <a:t>Body Level Three</a:t>
            </a:r>
          </a:p>
          <a:p>
            <a:pPr lvl="3"/>
            <a:r>
              <a:t>Body Level Four</a:t>
            </a:r>
          </a:p>
          <a:p>
            <a:pPr lvl="4"/>
            <a:r>
              <a:t>Body Level Five</a:t>
            </a:r>
          </a:p>
        </p:txBody>
      </p:sp>
      <p:sp>
        <p:nvSpPr>
          <p:cNvPr id="146" name="Ellen G White, Happiness Homemade, p. 24."/>
          <p:cNvSpPr txBox="1">
            <a:spLocks noGrp="1"/>
          </p:cNvSpPr>
          <p:nvPr>
            <p:ph type="body" sz="quarter" idx="21"/>
          </p:nvPr>
        </p:nvSpPr>
        <p:spPr>
          <a:xfrm>
            <a:off x="3057962" y="3953267"/>
            <a:ext cx="4245570" cy="296466"/>
          </a:xfrm>
          <a:prstGeom prst="rect">
            <a:avLst/>
          </a:prstGeom>
        </p:spPr>
        <p:txBody>
          <a:bodyPr lIns="71436" tIns="71436" rIns="71436" bIns="71436"/>
          <a:lstStyle>
            <a:lvl1pPr marL="0" indent="0" algn="r" defTabSz="342900">
              <a:spcBef>
                <a:spcPts val="0"/>
              </a:spcBef>
              <a:buSzTx/>
              <a:buNone/>
              <a:defRPr sz="3700" i="1">
                <a:solidFill>
                  <a:srgbClr val="FFFFFF"/>
                </a:solidFill>
                <a:sym typeface="Avenir Next Condensed Regular"/>
              </a:defRPr>
            </a:lvl1pPr>
          </a:lstStyle>
          <a:p>
            <a:pPr marL="0" indent="0" algn="r" defTabSz="914400">
              <a:spcBef>
                <a:spcPts val="0"/>
              </a:spcBef>
              <a:buSzTx/>
              <a:buNone/>
              <a:defRPr sz="3700" i="1">
                <a:solidFill>
                  <a:srgbClr val="FFFFFF"/>
                </a:solidFill>
                <a:latin typeface="Avenir Next Condensed Regular"/>
                <a:ea typeface="Avenir Next Condensed Regular"/>
                <a:cs typeface="Avenir Next Condensed Regular"/>
                <a:sym typeface="Avenir Next Condensed Regular"/>
              </a:defRPr>
            </a:pPr>
            <a:endParaRPr/>
          </a:p>
        </p:txBody>
      </p:sp>
      <p:sp>
        <p:nvSpPr>
          <p:cNvPr id="147" name="Determine to be all that is possible to be to each other. Continue the early attentions. In every way encourage each other in fighting the battles of life…Let there be mutual love, mutual forbearance.  Then marriage, instead of being the end of love,…"/>
          <p:cNvSpPr txBox="1">
            <a:spLocks noGrp="1"/>
          </p:cNvSpPr>
          <p:nvPr>
            <p:ph type="body" sz="half" idx="22"/>
          </p:nvPr>
        </p:nvSpPr>
        <p:spPr>
          <a:xfrm>
            <a:off x="917028" y="1572763"/>
            <a:ext cx="6612944" cy="2303860"/>
          </a:xfrm>
          <a:prstGeom prst="rect">
            <a:avLst/>
          </a:prstGeom>
        </p:spPr>
        <p:txBody>
          <a:bodyPr lIns="71436" tIns="71436" rIns="71436" bIns="71436"/>
          <a:lstStyle>
            <a:lvl1pPr marL="0" indent="0" defTabSz="342900">
              <a:lnSpc>
                <a:spcPct val="70000"/>
              </a:lnSpc>
              <a:spcBef>
                <a:spcPts val="0"/>
              </a:spcBef>
              <a:buSzTx/>
              <a:buNone/>
              <a:defRPr sz="7700" i="1">
                <a:solidFill>
                  <a:srgbClr val="FFFFFF"/>
                </a:solidFill>
                <a:sym typeface="Avenir Next Condensed Regular"/>
              </a:defRPr>
            </a:lvl1pPr>
          </a:lstStyle>
          <a:p>
            <a:pPr marL="0" indent="0" defTabSz="914400">
              <a:lnSpc>
                <a:spcPct val="70000"/>
              </a:lnSpc>
              <a:spcBef>
                <a:spcPts val="0"/>
              </a:spcBef>
              <a:buSzTx/>
              <a:buNone/>
              <a:defRPr sz="7700" i="1">
                <a:solidFill>
                  <a:srgbClr val="FFFFFF"/>
                </a:solidFill>
                <a:latin typeface="Avenir Next Condensed Regular"/>
                <a:ea typeface="Avenir Next Condensed Regular"/>
                <a:cs typeface="Avenir Next Condensed Regular"/>
                <a:sym typeface="Avenir Next Condensed Regular"/>
              </a:defRPr>
            </a:pPr>
            <a:endParaRPr/>
          </a:p>
        </p:txBody>
      </p:sp>
      <p:sp>
        <p:nvSpPr>
          <p:cNvPr id="148" name="Line"/>
          <p:cNvSpPr/>
          <p:nvPr/>
        </p:nvSpPr>
        <p:spPr>
          <a:xfrm>
            <a:off x="376773" y="824260"/>
            <a:ext cx="9144002" cy="0"/>
          </a:xfrm>
          <a:prstGeom prst="line">
            <a:avLst/>
          </a:prstGeom>
          <a:ln w="12700">
            <a:solidFill>
              <a:srgbClr val="003E3E"/>
            </a:solidFill>
            <a:miter lim="400000"/>
          </a:ln>
        </p:spPr>
        <p:txBody>
          <a:bodyPr lIns="17144" tIns="17144" rIns="17144" bIns="17144"/>
          <a:lstStyle/>
          <a:p>
            <a:pPr algn="l" defTabSz="342900">
              <a:defRPr sz="6000" b="0" i="1">
                <a:solidFill>
                  <a:srgbClr val="53585F"/>
                </a:solidFill>
                <a:latin typeface="Times Roman"/>
                <a:ea typeface="Times Roman"/>
                <a:cs typeface="Times Roman"/>
                <a:sym typeface="Times Roman"/>
              </a:defRPr>
            </a:pPr>
            <a:endParaRPr sz="2250"/>
          </a:p>
        </p:txBody>
      </p:sp>
      <p:sp>
        <p:nvSpPr>
          <p:cNvPr id="149" name="Title in one line"/>
          <p:cNvSpPr txBox="1">
            <a:spLocks noGrp="1"/>
          </p:cNvSpPr>
          <p:nvPr>
            <p:ph type="body" sz="quarter" idx="23"/>
          </p:nvPr>
        </p:nvSpPr>
        <p:spPr>
          <a:xfrm>
            <a:off x="267484" y="386237"/>
            <a:ext cx="2859383" cy="506016"/>
          </a:xfrm>
          <a:prstGeom prst="rect">
            <a:avLst/>
          </a:prstGeom>
        </p:spPr>
        <p:txBody>
          <a:bodyPr lIns="71436" tIns="71436" rIns="71436" bIns="71436" anchor="t"/>
          <a:lstStyle>
            <a:lvl1pPr marL="0" indent="0" defTabSz="342900">
              <a:lnSpc>
                <a:spcPct val="70000"/>
              </a:lnSpc>
              <a:spcBef>
                <a:spcPts val="0"/>
              </a:spcBef>
              <a:buSzTx/>
              <a:buNone/>
              <a:defRPr sz="9500">
                <a:solidFill>
                  <a:srgbClr val="004242"/>
                </a:solidFill>
                <a:latin typeface="Adobe Garamond Pro"/>
                <a:sym typeface="Adobe Garamond Pro"/>
              </a:defRPr>
            </a:lvl1pPr>
          </a:lstStyle>
          <a:p>
            <a:pPr marL="0" indent="0" defTabSz="914400">
              <a:lnSpc>
                <a:spcPct val="70000"/>
              </a:lnSpc>
              <a:spcBef>
                <a:spcPts val="0"/>
              </a:spcBef>
              <a:buSzTx/>
              <a:buNone/>
              <a:defRPr sz="9500">
                <a:solidFill>
                  <a:srgbClr val="004242"/>
                </a:solidFill>
                <a:latin typeface="Adobe Garamond Pro"/>
                <a:ea typeface="Adobe Garamond Pro"/>
                <a:cs typeface="Adobe Garamond Pro"/>
                <a:sym typeface="Adobe Garamond Pro"/>
              </a:defRPr>
            </a:pPr>
            <a:endParaRPr/>
          </a:p>
        </p:txBody>
      </p:sp>
      <p:sp>
        <p:nvSpPr>
          <p:cNvPr id="150" name="Rectangle"/>
          <p:cNvSpPr/>
          <p:nvPr/>
        </p:nvSpPr>
        <p:spPr>
          <a:xfrm>
            <a:off x="7835355" y="-696"/>
            <a:ext cx="1305073" cy="5144891"/>
          </a:xfrm>
          <a:prstGeom prst="rect">
            <a:avLst/>
          </a:prstGeom>
          <a:gradFill>
            <a:gsLst>
              <a:gs pos="0">
                <a:srgbClr val="006F70"/>
              </a:gs>
              <a:gs pos="41141">
                <a:srgbClr val="7F974F"/>
              </a:gs>
              <a:gs pos="70902">
                <a:srgbClr val="FEBF2D"/>
              </a:gs>
              <a:gs pos="100000">
                <a:srgbClr val="FFD165"/>
              </a:gs>
            </a:gsLst>
            <a:lin ang="16406796"/>
          </a:gradFill>
          <a:ln w="12700">
            <a:miter lim="400000"/>
          </a:ln>
        </p:spPr>
        <p:txBody>
          <a:bodyPr lIns="26789" tIns="26789" rIns="26789" bIns="26789" anchor="ctr"/>
          <a:lstStyle/>
          <a:p>
            <a:pPr defTabSz="308074">
              <a:defRPr sz="3200" b="0">
                <a:solidFill>
                  <a:srgbClr val="FFFFFF"/>
                </a:solidFill>
                <a:latin typeface="Helvetica Light"/>
                <a:ea typeface="Helvetica Light"/>
                <a:cs typeface="Helvetica Light"/>
                <a:sym typeface="Helvetica Light"/>
              </a:defRPr>
            </a:pPr>
            <a:endParaRPr sz="1200"/>
          </a:p>
        </p:txBody>
      </p:sp>
      <p:pic>
        <p:nvPicPr>
          <p:cNvPr id="151" name="Image" descr="Image"/>
          <p:cNvPicPr>
            <a:picLocks noChangeAspect="1"/>
          </p:cNvPicPr>
          <p:nvPr/>
        </p:nvPicPr>
        <p:blipFill>
          <a:blip r:embed="rId3"/>
          <a:stretch>
            <a:fillRect/>
          </a:stretch>
        </p:blipFill>
        <p:spPr>
          <a:xfrm>
            <a:off x="8135168" y="235265"/>
            <a:ext cx="705446" cy="633338"/>
          </a:xfrm>
          <a:prstGeom prst="rect">
            <a:avLst/>
          </a:prstGeom>
          <a:ln w="12700">
            <a:miter lim="400000"/>
          </a:ln>
        </p:spPr>
      </p:pic>
      <p:grpSp>
        <p:nvGrpSpPr>
          <p:cNvPr id="155" name="Group"/>
          <p:cNvGrpSpPr/>
          <p:nvPr/>
        </p:nvGrpSpPr>
        <p:grpSpPr>
          <a:xfrm>
            <a:off x="149691" y="4658004"/>
            <a:ext cx="785140" cy="377087"/>
            <a:chOff x="0" y="0"/>
            <a:chExt cx="2093706" cy="1005565"/>
          </a:xfrm>
        </p:grpSpPr>
        <p:pic>
          <p:nvPicPr>
            <p:cNvPr id="152" name="Image" descr="Image"/>
            <p:cNvPicPr>
              <a:picLocks noChangeAspect="1"/>
            </p:cNvPicPr>
            <p:nvPr/>
          </p:nvPicPr>
          <p:blipFill>
            <a:blip r:embed="rId4"/>
            <a:stretch>
              <a:fillRect/>
            </a:stretch>
          </p:blipFill>
          <p:spPr>
            <a:xfrm>
              <a:off x="0" y="572486"/>
              <a:ext cx="2093707" cy="433080"/>
            </a:xfrm>
            <a:prstGeom prst="rect">
              <a:avLst/>
            </a:prstGeom>
            <a:ln w="12700" cap="flat">
              <a:noFill/>
              <a:miter lim="400000"/>
            </a:ln>
            <a:effectLst/>
          </p:spPr>
        </p:pic>
        <p:pic>
          <p:nvPicPr>
            <p:cNvPr id="153" name="Image" descr="Image"/>
            <p:cNvPicPr>
              <a:picLocks noChangeAspect="1"/>
            </p:cNvPicPr>
            <p:nvPr/>
          </p:nvPicPr>
          <p:blipFill>
            <a:blip r:embed="rId5"/>
            <a:stretch>
              <a:fillRect/>
            </a:stretch>
          </p:blipFill>
          <p:spPr>
            <a:xfrm>
              <a:off x="434402" y="-1"/>
              <a:ext cx="1638292" cy="700996"/>
            </a:xfrm>
            <a:prstGeom prst="rect">
              <a:avLst/>
            </a:prstGeom>
            <a:ln w="12700" cap="flat">
              <a:noFill/>
              <a:miter lim="400000"/>
            </a:ln>
            <a:effectLst/>
          </p:spPr>
        </p:pic>
        <p:pic>
          <p:nvPicPr>
            <p:cNvPr id="154" name="Image" descr="Image"/>
            <p:cNvPicPr>
              <a:picLocks noChangeAspect="1"/>
            </p:cNvPicPr>
            <p:nvPr/>
          </p:nvPicPr>
          <p:blipFill>
            <a:blip r:embed="rId6"/>
            <a:stretch>
              <a:fillRect/>
            </a:stretch>
          </p:blipFill>
          <p:spPr>
            <a:xfrm>
              <a:off x="417470" y="688627"/>
              <a:ext cx="1672156" cy="14926"/>
            </a:xfrm>
            <a:prstGeom prst="rect">
              <a:avLst/>
            </a:prstGeom>
            <a:ln w="12700" cap="flat">
              <a:noFill/>
              <a:miter lim="400000"/>
            </a:ln>
            <a:effectLst/>
          </p:spPr>
        </p:pic>
      </p:grpSp>
      <p:sp>
        <p:nvSpPr>
          <p:cNvPr id="156" name="Slide Number"/>
          <p:cNvSpPr txBox="1">
            <a:spLocks noGrp="1"/>
          </p:cNvSpPr>
          <p:nvPr>
            <p:ph type="sldNum" sz="quarter" idx="2"/>
          </p:nvPr>
        </p:nvSpPr>
        <p:spPr>
          <a:xfrm>
            <a:off x="4419574" y="4878958"/>
            <a:ext cx="298157" cy="282767"/>
          </a:xfrm>
          <a:prstGeom prst="rect">
            <a:avLst/>
          </a:prstGeom>
        </p:spPr>
        <p:txBody>
          <a:bodyPr lIns="71436" tIns="71436" rIns="71436" bIns="71436"/>
          <a:lstStyle>
            <a:lvl1pPr defTabSz="308074">
              <a:defRPr>
                <a:latin typeface="Helvetica Light"/>
                <a:ea typeface="Helvetica Light"/>
                <a:cs typeface="Helvetica Light"/>
                <a:sym typeface="Helvetica Light"/>
              </a:defRPr>
            </a:lvl1p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Photo - Horizontal">
    <p:spTree>
      <p:nvGrpSpPr>
        <p:cNvPr id="1" name=""/>
        <p:cNvGrpSpPr/>
        <p:nvPr/>
      </p:nvGrpSpPr>
      <p:grpSpPr>
        <a:xfrm>
          <a:off x="0" y="0"/>
          <a:ext cx="0" cy="0"/>
          <a:chOff x="0" y="0"/>
          <a:chExt cx="0" cy="0"/>
        </a:xfrm>
      </p:grpSpPr>
      <p:sp>
        <p:nvSpPr>
          <p:cNvPr id="20" name="Image"/>
          <p:cNvSpPr>
            <a:spLocks noGrp="1"/>
          </p:cNvSpPr>
          <p:nvPr>
            <p:ph type="pic" idx="21"/>
          </p:nvPr>
        </p:nvSpPr>
        <p:spPr>
          <a:xfrm>
            <a:off x="1171575" y="-14288"/>
            <a:ext cx="6800850" cy="4536262"/>
          </a:xfrm>
          <a:prstGeom prst="rect">
            <a:avLst/>
          </a:prstGeom>
        </p:spPr>
        <p:txBody>
          <a:bodyPr lIns="91439" tIns="45719" rIns="91439" bIns="45719" anchor="t">
            <a:noAutofit/>
          </a:bodyPr>
          <a:lstStyle/>
          <a:p>
            <a:endParaRPr/>
          </a:p>
        </p:txBody>
      </p:sp>
      <p:sp>
        <p:nvSpPr>
          <p:cNvPr id="21" name="Title Text"/>
          <p:cNvSpPr txBox="1">
            <a:spLocks noGrp="1"/>
          </p:cNvSpPr>
          <p:nvPr>
            <p:ph type="title"/>
          </p:nvPr>
        </p:nvSpPr>
        <p:spPr>
          <a:xfrm>
            <a:off x="238125" y="3567113"/>
            <a:ext cx="8667750" cy="752475"/>
          </a:xfrm>
          <a:prstGeom prst="rect">
            <a:avLst/>
          </a:prstGeom>
        </p:spPr>
        <p:txBody>
          <a:bodyPr anchor="b"/>
          <a:lstStyle/>
          <a:p>
            <a:r>
              <a:t>Title Text</a:t>
            </a:r>
          </a:p>
        </p:txBody>
      </p:sp>
      <p:sp>
        <p:nvSpPr>
          <p:cNvPr id="22" name="Body Level One…"/>
          <p:cNvSpPr txBox="1">
            <a:spLocks noGrp="1"/>
          </p:cNvSpPr>
          <p:nvPr>
            <p:ph type="body" sz="quarter" idx="1"/>
          </p:nvPr>
        </p:nvSpPr>
        <p:spPr>
          <a:xfrm>
            <a:off x="238125" y="4291012"/>
            <a:ext cx="8667750" cy="595313"/>
          </a:xfrm>
          <a:prstGeom prst="rect">
            <a:avLst/>
          </a:prstGeom>
        </p:spPr>
        <p:txBody>
          <a:bodyPr anchor="t"/>
          <a:lstStyle>
            <a:lvl1pPr marL="0" indent="0" algn="ctr">
              <a:spcBef>
                <a:spcPts val="0"/>
              </a:spcBef>
              <a:buSzTx/>
              <a:buNone/>
              <a:defRPr sz="2025"/>
            </a:lvl1pPr>
            <a:lvl2pPr marL="0" indent="0" algn="ctr">
              <a:spcBef>
                <a:spcPts val="0"/>
              </a:spcBef>
              <a:buSzTx/>
              <a:buNone/>
              <a:defRPr sz="2025"/>
            </a:lvl2pPr>
            <a:lvl3pPr marL="0" indent="0" algn="ctr">
              <a:spcBef>
                <a:spcPts val="0"/>
              </a:spcBef>
              <a:buSzTx/>
              <a:buNone/>
              <a:defRPr sz="2025"/>
            </a:lvl3pPr>
            <a:lvl4pPr marL="0" indent="0" algn="ctr">
              <a:spcBef>
                <a:spcPts val="0"/>
              </a:spcBef>
              <a:buSzTx/>
              <a:buNone/>
              <a:defRPr sz="2025"/>
            </a:lvl4pPr>
            <a:lvl5pPr marL="0" indent="0" algn="ctr">
              <a:spcBef>
                <a:spcPts val="0"/>
              </a:spcBef>
              <a:buSzTx/>
              <a:buNone/>
              <a:defRPr sz="2025"/>
            </a:lvl5pPr>
          </a:lstStyle>
          <a:p>
            <a:r>
              <a:t>Body Level One</a:t>
            </a:r>
          </a:p>
          <a:p>
            <a:pPr lvl="1"/>
            <a:r>
              <a:t>Body Level Two</a:t>
            </a:r>
          </a:p>
          <a:p>
            <a:pPr lvl="2"/>
            <a:r>
              <a:t>Body Level Three</a:t>
            </a:r>
          </a:p>
          <a:p>
            <a:pPr lvl="3"/>
            <a:r>
              <a:t>Body Level Four</a:t>
            </a:r>
          </a:p>
          <a:p>
            <a:pPr lvl="4"/>
            <a:r>
              <a:t>Body Level Five</a:t>
            </a:r>
          </a:p>
        </p:txBody>
      </p:sp>
      <p:sp>
        <p:nvSpPr>
          <p:cNvPr id="2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 Center">
    <p:spTree>
      <p:nvGrpSpPr>
        <p:cNvPr id="1" name=""/>
        <p:cNvGrpSpPr/>
        <p:nvPr/>
      </p:nvGrpSpPr>
      <p:grpSpPr>
        <a:xfrm>
          <a:off x="0" y="0"/>
          <a:ext cx="0" cy="0"/>
          <a:chOff x="0" y="0"/>
          <a:chExt cx="0" cy="0"/>
        </a:xfrm>
      </p:grpSpPr>
      <p:sp>
        <p:nvSpPr>
          <p:cNvPr id="30" name="Title Text"/>
          <p:cNvSpPr txBox="1">
            <a:spLocks noGrp="1"/>
          </p:cNvSpPr>
          <p:nvPr>
            <p:ph type="title"/>
          </p:nvPr>
        </p:nvSpPr>
        <p:spPr>
          <a:xfrm>
            <a:off x="666750" y="1700213"/>
            <a:ext cx="7810500" cy="1743075"/>
          </a:xfrm>
          <a:prstGeom prst="rect">
            <a:avLst/>
          </a:prstGeom>
        </p:spPr>
        <p:txBody>
          <a:bodyPr/>
          <a:lstStyle/>
          <a:p>
            <a:r>
              <a:t>Title Text</a:t>
            </a:r>
          </a:p>
        </p:txBody>
      </p:sp>
      <p:sp>
        <p:nvSpPr>
          <p:cNvPr id="31"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Photo - Vertical">
    <p:spTree>
      <p:nvGrpSpPr>
        <p:cNvPr id="1" name=""/>
        <p:cNvGrpSpPr/>
        <p:nvPr/>
      </p:nvGrpSpPr>
      <p:grpSpPr>
        <a:xfrm>
          <a:off x="0" y="0"/>
          <a:ext cx="0" cy="0"/>
          <a:chOff x="0" y="0"/>
          <a:chExt cx="0" cy="0"/>
        </a:xfrm>
      </p:grpSpPr>
      <p:sp>
        <p:nvSpPr>
          <p:cNvPr id="38" name="Image"/>
          <p:cNvSpPr>
            <a:spLocks noGrp="1"/>
          </p:cNvSpPr>
          <p:nvPr>
            <p:ph type="pic" idx="21"/>
          </p:nvPr>
        </p:nvSpPr>
        <p:spPr>
          <a:xfrm>
            <a:off x="2981325" y="414338"/>
            <a:ext cx="6472238" cy="4314825"/>
          </a:xfrm>
          <a:prstGeom prst="rect">
            <a:avLst/>
          </a:prstGeom>
        </p:spPr>
        <p:txBody>
          <a:bodyPr lIns="91439" tIns="45719" rIns="91439" bIns="45719" anchor="t">
            <a:noAutofit/>
          </a:bodyPr>
          <a:lstStyle/>
          <a:p>
            <a:endParaRPr/>
          </a:p>
        </p:txBody>
      </p:sp>
      <p:sp>
        <p:nvSpPr>
          <p:cNvPr id="39" name="Title Text"/>
          <p:cNvSpPr txBox="1">
            <a:spLocks noGrp="1"/>
          </p:cNvSpPr>
          <p:nvPr>
            <p:ph type="title"/>
          </p:nvPr>
        </p:nvSpPr>
        <p:spPr>
          <a:xfrm>
            <a:off x="619125" y="357187"/>
            <a:ext cx="3833813" cy="2081213"/>
          </a:xfrm>
          <a:prstGeom prst="rect">
            <a:avLst/>
          </a:prstGeom>
        </p:spPr>
        <p:txBody>
          <a:bodyPr anchor="b"/>
          <a:lstStyle>
            <a:lvl1pPr>
              <a:defRPr sz="3150"/>
            </a:lvl1pPr>
          </a:lstStyle>
          <a:p>
            <a:r>
              <a:t>Title Text</a:t>
            </a:r>
          </a:p>
        </p:txBody>
      </p:sp>
      <p:sp>
        <p:nvSpPr>
          <p:cNvPr id="40" name="Body Level One…"/>
          <p:cNvSpPr txBox="1">
            <a:spLocks noGrp="1"/>
          </p:cNvSpPr>
          <p:nvPr>
            <p:ph type="body" sz="quarter" idx="1"/>
          </p:nvPr>
        </p:nvSpPr>
        <p:spPr>
          <a:xfrm>
            <a:off x="619125" y="2447925"/>
            <a:ext cx="3833813" cy="2147888"/>
          </a:xfrm>
          <a:prstGeom prst="rect">
            <a:avLst/>
          </a:prstGeom>
        </p:spPr>
        <p:txBody>
          <a:bodyPr anchor="t"/>
          <a:lstStyle>
            <a:lvl1pPr marL="0" indent="0" algn="ctr">
              <a:spcBef>
                <a:spcPts val="0"/>
              </a:spcBef>
              <a:buSzTx/>
              <a:buNone/>
              <a:defRPr sz="2025"/>
            </a:lvl1pPr>
            <a:lvl2pPr marL="0" indent="0" algn="ctr">
              <a:spcBef>
                <a:spcPts val="0"/>
              </a:spcBef>
              <a:buSzTx/>
              <a:buNone/>
              <a:defRPr sz="2025"/>
            </a:lvl2pPr>
            <a:lvl3pPr marL="0" indent="0" algn="ctr">
              <a:spcBef>
                <a:spcPts val="0"/>
              </a:spcBef>
              <a:buSzTx/>
              <a:buNone/>
              <a:defRPr sz="2025"/>
            </a:lvl3pPr>
            <a:lvl4pPr marL="0" indent="0" algn="ctr">
              <a:spcBef>
                <a:spcPts val="0"/>
              </a:spcBef>
              <a:buSzTx/>
              <a:buNone/>
              <a:defRPr sz="2025"/>
            </a:lvl4pPr>
            <a:lvl5pPr marL="0" indent="0" algn="ctr">
              <a:spcBef>
                <a:spcPts val="0"/>
              </a:spcBef>
              <a:buSzTx/>
              <a:buNone/>
              <a:defRPr sz="2025"/>
            </a:lvl5pPr>
          </a:lstStyle>
          <a:p>
            <a:r>
              <a:t>Body Level One</a:t>
            </a:r>
          </a:p>
          <a:p>
            <a:pPr lvl="1"/>
            <a:r>
              <a:t>Body Level Two</a:t>
            </a:r>
          </a:p>
          <a:p>
            <a:pPr lvl="2"/>
            <a:r>
              <a:t>Body Level Three</a:t>
            </a:r>
          </a:p>
          <a:p>
            <a:pPr lvl="3"/>
            <a:r>
              <a:t>Body Level Four</a:t>
            </a:r>
          </a:p>
          <a:p>
            <a:pPr lvl="4"/>
            <a:r>
              <a:t>Body Level Five</a:t>
            </a:r>
          </a:p>
        </p:txBody>
      </p:sp>
      <p:sp>
        <p:nvSpPr>
          <p:cNvPr id="41"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x">
  <p:cSld name="Title - Top">
    <p:spTree>
      <p:nvGrpSpPr>
        <p:cNvPr id="1" name=""/>
        <p:cNvGrpSpPr/>
        <p:nvPr/>
      </p:nvGrpSpPr>
      <p:grpSpPr>
        <a:xfrm>
          <a:off x="0" y="0"/>
          <a:ext cx="0" cy="0"/>
          <a:chOff x="0" y="0"/>
          <a:chExt cx="0" cy="0"/>
        </a:xfrm>
      </p:grpSpPr>
      <p:sp>
        <p:nvSpPr>
          <p:cNvPr id="48" name="Title Text"/>
          <p:cNvSpPr txBox="1">
            <a:spLocks noGrp="1"/>
          </p:cNvSpPr>
          <p:nvPr>
            <p:ph type="title"/>
          </p:nvPr>
        </p:nvSpPr>
        <p:spPr>
          <a:prstGeom prst="rect">
            <a:avLst/>
          </a:prstGeom>
        </p:spPr>
        <p:txBody>
          <a:bodyPr/>
          <a:lstStyle/>
          <a:p>
            <a:r>
              <a:t>Title Text</a:t>
            </a:r>
          </a:p>
        </p:txBody>
      </p:sp>
      <p:sp>
        <p:nvSpPr>
          <p:cNvPr id="49"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x">
  <p:cSld name="Title &amp; Bullets">
    <p:spTree>
      <p:nvGrpSpPr>
        <p:cNvPr id="1" name=""/>
        <p:cNvGrpSpPr/>
        <p:nvPr/>
      </p:nvGrpSpPr>
      <p:grpSpPr>
        <a:xfrm>
          <a:off x="0" y="0"/>
          <a:ext cx="0" cy="0"/>
          <a:chOff x="0" y="0"/>
          <a:chExt cx="0" cy="0"/>
        </a:xfrm>
      </p:grpSpPr>
      <p:sp>
        <p:nvSpPr>
          <p:cNvPr id="56" name="Title Text"/>
          <p:cNvSpPr txBox="1">
            <a:spLocks noGrp="1"/>
          </p:cNvSpPr>
          <p:nvPr>
            <p:ph type="title"/>
          </p:nvPr>
        </p:nvSpPr>
        <p:spPr>
          <a:prstGeom prst="rect">
            <a:avLst/>
          </a:prstGeom>
        </p:spPr>
        <p:txBody>
          <a:bodyPr/>
          <a:lstStyle/>
          <a:p>
            <a:r>
              <a:t>Title Text</a:t>
            </a:r>
          </a:p>
        </p:txBody>
      </p:sp>
      <p:sp>
        <p:nvSpPr>
          <p:cNvPr id="57" name="Body Level One…"/>
          <p:cNvSpPr txBox="1">
            <a:spLocks noGrp="1"/>
          </p:cNvSpPr>
          <p:nvPr>
            <p:ph type="body" idx="1"/>
          </p:nvPr>
        </p:nvSpPr>
        <p:spPr>
          <a:prstGeom prst="rect">
            <a:avLst/>
          </a:prstGeom>
        </p:spPr>
        <p:txBody>
          <a:bodyPr/>
          <a:lstStyle>
            <a:lvl1pPr>
              <a:defRPr sz="1800"/>
            </a:lvl1pPr>
            <a:lvl2pPr>
              <a:defRPr sz="1800"/>
            </a:lvl2pPr>
            <a:lvl3pPr>
              <a:defRPr sz="1800"/>
            </a:lvl3pPr>
            <a:lvl4pPr>
              <a:defRPr sz="1800"/>
            </a:lvl4pPr>
            <a:lvl5pPr>
              <a:defRPr sz="1800"/>
            </a:lvl5pPr>
          </a:lstStyle>
          <a:p>
            <a:r>
              <a:t>Body Level One</a:t>
            </a:r>
          </a:p>
          <a:p>
            <a:pPr lvl="1"/>
            <a:r>
              <a:t>Body Level Two</a:t>
            </a:r>
          </a:p>
          <a:p>
            <a:pPr lvl="2"/>
            <a:r>
              <a:t>Body Level Three</a:t>
            </a:r>
          </a:p>
          <a:p>
            <a:pPr lvl="3"/>
            <a:r>
              <a:t>Body Level Four</a:t>
            </a:r>
          </a:p>
          <a:p>
            <a:pPr lvl="4"/>
            <a:r>
              <a:t>Body Level Five</a:t>
            </a:r>
          </a:p>
        </p:txBody>
      </p:sp>
      <p:sp>
        <p:nvSpPr>
          <p:cNvPr id="58"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tx">
  <p:cSld name="Title, Bullets &amp; Photo">
    <p:spTree>
      <p:nvGrpSpPr>
        <p:cNvPr id="1" name=""/>
        <p:cNvGrpSpPr/>
        <p:nvPr/>
      </p:nvGrpSpPr>
      <p:grpSpPr>
        <a:xfrm>
          <a:off x="0" y="0"/>
          <a:ext cx="0" cy="0"/>
          <a:chOff x="0" y="0"/>
          <a:chExt cx="0" cy="0"/>
        </a:xfrm>
      </p:grpSpPr>
      <p:sp>
        <p:nvSpPr>
          <p:cNvPr id="65" name="Image"/>
          <p:cNvSpPr>
            <a:spLocks noGrp="1"/>
          </p:cNvSpPr>
          <p:nvPr>
            <p:ph type="pic" sz="half" idx="21"/>
          </p:nvPr>
        </p:nvSpPr>
        <p:spPr>
          <a:xfrm>
            <a:off x="4110038" y="1181100"/>
            <a:ext cx="5229225" cy="3486150"/>
          </a:xfrm>
          <a:prstGeom prst="rect">
            <a:avLst/>
          </a:prstGeom>
        </p:spPr>
        <p:txBody>
          <a:bodyPr lIns="91439" tIns="45719" rIns="91439" bIns="45719" anchor="t">
            <a:noAutofit/>
          </a:bodyPr>
          <a:lstStyle/>
          <a:p>
            <a:endParaRPr/>
          </a:p>
        </p:txBody>
      </p:sp>
      <p:sp>
        <p:nvSpPr>
          <p:cNvPr id="66" name="Title Text"/>
          <p:cNvSpPr txBox="1">
            <a:spLocks noGrp="1"/>
          </p:cNvSpPr>
          <p:nvPr>
            <p:ph type="title"/>
          </p:nvPr>
        </p:nvSpPr>
        <p:spPr>
          <a:prstGeom prst="rect">
            <a:avLst/>
          </a:prstGeom>
        </p:spPr>
        <p:txBody>
          <a:bodyPr/>
          <a:lstStyle/>
          <a:p>
            <a:r>
              <a:t>Title Text</a:t>
            </a:r>
          </a:p>
        </p:txBody>
      </p:sp>
      <p:sp>
        <p:nvSpPr>
          <p:cNvPr id="67" name="Body Level One…"/>
          <p:cNvSpPr txBox="1">
            <a:spLocks noGrp="1"/>
          </p:cNvSpPr>
          <p:nvPr>
            <p:ph type="body" sz="half" idx="1"/>
          </p:nvPr>
        </p:nvSpPr>
        <p:spPr>
          <a:xfrm>
            <a:off x="633412" y="1181100"/>
            <a:ext cx="3833813" cy="3486150"/>
          </a:xfrm>
          <a:prstGeom prst="rect">
            <a:avLst/>
          </a:prstGeom>
        </p:spPr>
        <p:txBody>
          <a:bodyPr/>
          <a:lstStyle>
            <a:lvl1pPr marL="209550" indent="-209550">
              <a:spcBef>
                <a:spcPts val="1688"/>
              </a:spcBef>
              <a:defRPr sz="1425"/>
            </a:lvl1pPr>
            <a:lvl2pPr marL="419100" indent="-209550">
              <a:spcBef>
                <a:spcPts val="1688"/>
              </a:spcBef>
              <a:defRPr sz="1425"/>
            </a:lvl2pPr>
            <a:lvl3pPr marL="628650" indent="-209550">
              <a:spcBef>
                <a:spcPts val="1688"/>
              </a:spcBef>
              <a:defRPr sz="1425"/>
            </a:lvl3pPr>
            <a:lvl4pPr marL="838200" indent="-209550">
              <a:spcBef>
                <a:spcPts val="1688"/>
              </a:spcBef>
              <a:defRPr sz="1425"/>
            </a:lvl4pPr>
            <a:lvl5pPr marL="1047750" indent="-209550">
              <a:spcBef>
                <a:spcPts val="1688"/>
              </a:spcBef>
              <a:defRPr sz="1425"/>
            </a:lvl5pPr>
          </a:lstStyle>
          <a:p>
            <a:r>
              <a:t>Body Level One</a:t>
            </a:r>
          </a:p>
          <a:p>
            <a:pPr lvl="1"/>
            <a:r>
              <a:t>Body Level Two</a:t>
            </a:r>
          </a:p>
          <a:p>
            <a:pPr lvl="2"/>
            <a:r>
              <a:t>Body Level Three</a:t>
            </a:r>
          </a:p>
          <a:p>
            <a:pPr lvl="3"/>
            <a:r>
              <a:t>Body Level Four</a:t>
            </a:r>
          </a:p>
          <a:p>
            <a:pPr lvl="4"/>
            <a:r>
              <a:t>Body Level Five</a:t>
            </a:r>
          </a:p>
        </p:txBody>
      </p:sp>
      <p:sp>
        <p:nvSpPr>
          <p:cNvPr id="68"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tx">
  <p:cSld name="Bullets">
    <p:spTree>
      <p:nvGrpSpPr>
        <p:cNvPr id="1" name=""/>
        <p:cNvGrpSpPr/>
        <p:nvPr/>
      </p:nvGrpSpPr>
      <p:grpSpPr>
        <a:xfrm>
          <a:off x="0" y="0"/>
          <a:ext cx="0" cy="0"/>
          <a:chOff x="0" y="0"/>
          <a:chExt cx="0" cy="0"/>
        </a:xfrm>
      </p:grpSpPr>
      <p:sp>
        <p:nvSpPr>
          <p:cNvPr id="75" name="Body Level One…"/>
          <p:cNvSpPr txBox="1">
            <a:spLocks noGrp="1"/>
          </p:cNvSpPr>
          <p:nvPr>
            <p:ph type="body" idx="1"/>
          </p:nvPr>
        </p:nvSpPr>
        <p:spPr>
          <a:xfrm>
            <a:off x="633413" y="666750"/>
            <a:ext cx="7877175" cy="3810000"/>
          </a:xfrm>
          <a:prstGeom prst="rect">
            <a:avLst/>
          </a:prstGeom>
        </p:spPr>
        <p:txBody>
          <a:bodyPr/>
          <a:lstStyle>
            <a:lvl1pPr>
              <a:defRPr sz="1800"/>
            </a:lvl1pPr>
            <a:lvl2pPr>
              <a:defRPr sz="1800"/>
            </a:lvl2pPr>
            <a:lvl3pPr>
              <a:defRPr sz="1800"/>
            </a:lvl3pPr>
            <a:lvl4pPr>
              <a:defRPr sz="1800"/>
            </a:lvl4pPr>
            <a:lvl5pPr>
              <a:defRPr sz="1800"/>
            </a:lvl5pPr>
          </a:lstStyle>
          <a:p>
            <a:r>
              <a:t>Body Level One</a:t>
            </a:r>
          </a:p>
          <a:p>
            <a:pPr lvl="1"/>
            <a:r>
              <a:t>Body Level Two</a:t>
            </a:r>
          </a:p>
          <a:p>
            <a:pPr lvl="2"/>
            <a:r>
              <a:t>Body Level Three</a:t>
            </a:r>
          </a:p>
          <a:p>
            <a:pPr lvl="3"/>
            <a:r>
              <a:t>Body Level Four</a:t>
            </a:r>
          </a:p>
          <a:p>
            <a:pPr lvl="4"/>
            <a:r>
              <a:t>Body Level Five</a:t>
            </a:r>
          </a:p>
        </p:txBody>
      </p:sp>
      <p:sp>
        <p:nvSpPr>
          <p:cNvPr id="76"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tx">
  <p:cSld name="Photo - 3 Up">
    <p:spTree>
      <p:nvGrpSpPr>
        <p:cNvPr id="1" name=""/>
        <p:cNvGrpSpPr/>
        <p:nvPr/>
      </p:nvGrpSpPr>
      <p:grpSpPr>
        <a:xfrm>
          <a:off x="0" y="0"/>
          <a:ext cx="0" cy="0"/>
          <a:chOff x="0" y="0"/>
          <a:chExt cx="0" cy="0"/>
        </a:xfrm>
      </p:grpSpPr>
      <p:sp>
        <p:nvSpPr>
          <p:cNvPr id="83" name="Image"/>
          <p:cNvSpPr>
            <a:spLocks noGrp="1"/>
          </p:cNvSpPr>
          <p:nvPr>
            <p:ph type="pic" sz="quarter" idx="21"/>
          </p:nvPr>
        </p:nvSpPr>
        <p:spPr>
          <a:xfrm>
            <a:off x="5880503" y="2638425"/>
            <a:ext cx="3148754" cy="2100263"/>
          </a:xfrm>
          <a:prstGeom prst="rect">
            <a:avLst/>
          </a:prstGeom>
        </p:spPr>
        <p:txBody>
          <a:bodyPr lIns="91439" tIns="45719" rIns="91439" bIns="45719" anchor="t">
            <a:noAutofit/>
          </a:bodyPr>
          <a:lstStyle/>
          <a:p>
            <a:endParaRPr/>
          </a:p>
        </p:txBody>
      </p:sp>
      <p:sp>
        <p:nvSpPr>
          <p:cNvPr id="84" name="Image"/>
          <p:cNvSpPr>
            <a:spLocks noGrp="1"/>
          </p:cNvSpPr>
          <p:nvPr>
            <p:ph type="pic" sz="quarter" idx="22"/>
          </p:nvPr>
        </p:nvSpPr>
        <p:spPr>
          <a:xfrm>
            <a:off x="5734050" y="423863"/>
            <a:ext cx="3124200" cy="2082800"/>
          </a:xfrm>
          <a:prstGeom prst="rect">
            <a:avLst/>
          </a:prstGeom>
        </p:spPr>
        <p:txBody>
          <a:bodyPr lIns="91439" tIns="45719" rIns="91439" bIns="45719" anchor="t">
            <a:noAutofit/>
          </a:bodyPr>
          <a:lstStyle/>
          <a:p>
            <a:endParaRPr/>
          </a:p>
        </p:txBody>
      </p:sp>
      <p:sp>
        <p:nvSpPr>
          <p:cNvPr id="85" name="Image"/>
          <p:cNvSpPr>
            <a:spLocks noGrp="1"/>
          </p:cNvSpPr>
          <p:nvPr>
            <p:ph type="pic" idx="23"/>
          </p:nvPr>
        </p:nvSpPr>
        <p:spPr>
          <a:xfrm>
            <a:off x="-114300" y="423862"/>
            <a:ext cx="6450806" cy="4300538"/>
          </a:xfrm>
          <a:prstGeom prst="rect">
            <a:avLst/>
          </a:prstGeom>
        </p:spPr>
        <p:txBody>
          <a:bodyPr lIns="91439" tIns="45719" rIns="91439" bIns="45719" anchor="t">
            <a:noAutofit/>
          </a:bodyPr>
          <a:lstStyle/>
          <a:p>
            <a:endParaRPr/>
          </a:p>
        </p:txBody>
      </p:sp>
      <p:sp>
        <p:nvSpPr>
          <p:cNvPr id="86"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slideLayout" Target="../slideLayouts/slideLayout15.xml"/><Relationship Id="rId16"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Text"/>
          <p:cNvSpPr txBox="1">
            <a:spLocks noGrp="1"/>
          </p:cNvSpPr>
          <p:nvPr>
            <p:ph type="title"/>
          </p:nvPr>
        </p:nvSpPr>
        <p:spPr>
          <a:xfrm>
            <a:off x="633413" y="133350"/>
            <a:ext cx="7877175" cy="85725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normAutofit/>
          </a:bodyPr>
          <a:lstStyle/>
          <a:p>
            <a:r>
              <a:t>Title Text</a:t>
            </a:r>
          </a:p>
        </p:txBody>
      </p:sp>
      <p:sp>
        <p:nvSpPr>
          <p:cNvPr id="3" name="Body Level One…"/>
          <p:cNvSpPr txBox="1">
            <a:spLocks noGrp="1"/>
          </p:cNvSpPr>
          <p:nvPr>
            <p:ph type="body" idx="1"/>
          </p:nvPr>
        </p:nvSpPr>
        <p:spPr>
          <a:xfrm>
            <a:off x="633413" y="1181100"/>
            <a:ext cx="7877175" cy="348615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normAutofit/>
          </a:bodyPr>
          <a:lstStyle/>
          <a:p>
            <a:r>
              <a:t>Body Level One</a:t>
            </a:r>
          </a:p>
          <a:p>
            <a:pPr lvl="1"/>
            <a:r>
              <a:t>Body Level Two</a:t>
            </a:r>
          </a:p>
          <a:p>
            <a:pPr lvl="2"/>
            <a:r>
              <a:t>Body Level Three</a:t>
            </a:r>
          </a:p>
          <a:p>
            <a:pPr lvl="3"/>
            <a:r>
              <a:t>Body Level Four</a:t>
            </a:r>
          </a:p>
          <a:p>
            <a:pPr lvl="4"/>
            <a:r>
              <a:t>Body Level Five</a:t>
            </a:r>
          </a:p>
        </p:txBody>
      </p:sp>
      <p:sp>
        <p:nvSpPr>
          <p:cNvPr id="4" name="Slide Number"/>
          <p:cNvSpPr txBox="1">
            <a:spLocks noGrp="1"/>
          </p:cNvSpPr>
          <p:nvPr>
            <p:ph type="sldNum" sz="quarter" idx="2"/>
          </p:nvPr>
        </p:nvSpPr>
        <p:spPr>
          <a:xfrm>
            <a:off x="4455806" y="4905375"/>
            <a:ext cx="227627" cy="241092"/>
          </a:xfrm>
          <a:prstGeom prst="rect">
            <a:avLst/>
          </a:prstGeom>
          <a:ln w="12700">
            <a:miter lim="400000"/>
          </a:ln>
        </p:spPr>
        <p:txBody>
          <a:bodyPr wrap="none" lIns="50800" tIns="50800" rIns="50800" bIns="50800">
            <a:spAutoFit/>
          </a:bodyPr>
          <a:lstStyle>
            <a:lvl1pPr>
              <a:defRPr sz="900" b="0">
                <a:latin typeface="Helvetica Neue Light"/>
                <a:ea typeface="Helvetica Neue Light"/>
                <a:cs typeface="Helvetica Neue Light"/>
                <a:sym typeface="Helvetica Neue Light"/>
              </a:defRPr>
            </a:lvl1pPr>
          </a:lstStyle>
          <a:p>
            <a:fld id="{86CB4B4D-7CA3-9044-876B-883B54F8677D}" type="slidenum">
              <a:t>‹#›</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Lst>
  <p:transition xmlns:p14="http://schemas.microsoft.com/office/powerpoint/2010/main" spd="med"/>
  <p:txStyles>
    <p:titleStyle>
      <a:lvl1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1pPr>
      <a:lvl2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2pPr>
      <a:lvl3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3pPr>
      <a:lvl4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4pPr>
      <a:lvl5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5pPr>
      <a:lvl6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6pPr>
      <a:lvl7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7pPr>
      <a:lvl8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8pPr>
      <a:lvl9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9pPr>
    </p:titleStyle>
    <p:bodyStyle>
      <a:lvl1pPr marL="23812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1pPr>
      <a:lvl2pPr marL="476250"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2pPr>
      <a:lvl3pPr marL="71437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3pPr>
      <a:lvl4pPr marL="952500"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4pPr>
      <a:lvl5pPr marL="119062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5pPr>
      <a:lvl6pPr marL="1428750"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6pPr>
      <a:lvl7pPr marL="166687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7pPr>
      <a:lvl8pPr marL="1905000"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8pPr>
      <a:lvl9pPr marL="214312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9pPr>
    </p:bodyStyle>
    <p:otherStyle>
      <a:lvl1pPr marL="0" marR="0" indent="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1pPr>
      <a:lvl2pPr marL="0" marR="0" indent="85725"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2pPr>
      <a:lvl3pPr marL="0" marR="0" indent="17145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3pPr>
      <a:lvl4pPr marL="0" marR="0" indent="257175"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4pPr>
      <a:lvl5pPr marL="0" marR="0" indent="34290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5pPr>
      <a:lvl6pPr marL="0" marR="0" indent="428625"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6pPr>
      <a:lvl7pPr marL="0" marR="0" indent="51435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7pPr>
      <a:lvl8pPr marL="0" marR="0" indent="600075"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8pPr>
      <a:lvl9pPr marL="0" marR="0" indent="68580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0.jpg"/><Relationship Id="rId5" Type="http://schemas.openxmlformats.org/officeDocument/2006/relationships/image" Target="../media/image11.jpeg"/><Relationship Id="rId6" Type="http://schemas.openxmlformats.org/officeDocument/2006/relationships/image" Target="../media/image12.jpeg"/><Relationship Id="rId7" Type="http://schemas.microsoft.com/office/2007/relationships/hdphoto" Target="../media/hdphoto1.wdp"/><Relationship Id="rId8" Type="http://schemas.openxmlformats.org/officeDocument/2006/relationships/image" Target="../media/image13.png"/><Relationship Id="rId9" Type="http://schemas.microsoft.com/office/2007/relationships/hdphoto" Target="../media/hdphoto2.wdp"/><Relationship Id="rId10" Type="http://schemas.openxmlformats.org/officeDocument/2006/relationships/image" Target="../media/image14.png"/><Relationship Id="rId11" Type="http://schemas.microsoft.com/office/2007/relationships/hdphoto" Target="../media/hdphoto3.wdp"/><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5.jpeg"/><Relationship Id="rId1" Type="http://schemas.openxmlformats.org/officeDocument/2006/relationships/slideLayout" Target="../slideLayouts/slideLayout1.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5.jpeg"/><Relationship Id="rId1" Type="http://schemas.openxmlformats.org/officeDocument/2006/relationships/slideLayout" Target="../slideLayouts/slideLayout1.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5.jpeg"/><Relationship Id="rId1" Type="http://schemas.openxmlformats.org/officeDocument/2006/relationships/slideLayout" Target="../slideLayouts/slideLayout1.xml"/><Relationship Id="rId2" Type="http://schemas.openxmlformats.org/officeDocument/2006/relationships/notesSlide" Target="../notesSlides/notesSlide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3" name="Picture 2" descr="Slide 5.jp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rot="10800000">
            <a:off x="39756" y="1"/>
            <a:ext cx="9144000" cy="5161175"/>
          </a:xfrm>
          <a:prstGeom prst="rect">
            <a:avLst/>
          </a:prstGeom>
          <a:ln>
            <a:noFill/>
          </a:ln>
          <a:effectLst>
            <a:outerShdw blurRad="292100" dist="139700" dir="2700000" algn="tl" rotWithShape="0">
              <a:srgbClr val="333333">
                <a:alpha val="65000"/>
              </a:srgbClr>
            </a:outerShdw>
          </a:effectLst>
        </p:spPr>
      </p:pic>
      <p:pic>
        <p:nvPicPr>
          <p:cNvPr id="2" name="Picture 1" descr="right.jpg"/>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rot="10800000" flipV="1">
            <a:off x="0" y="-13252"/>
            <a:ext cx="2451652" cy="5161176"/>
          </a:xfrm>
          <a:prstGeom prst="rect">
            <a:avLst/>
          </a:prstGeom>
        </p:spPr>
      </p:pic>
      <p:pic>
        <p:nvPicPr>
          <p:cNvPr id="6" name="Picture 5" descr="Источник хвалы_ОБЛОЖКА_final_01_.jpg"/>
          <p:cNvPicPr>
            <a:picLocks noChangeAspect="1"/>
          </p:cNvPicPr>
          <p:nvPr/>
        </p:nvPicPr>
        <p:blipFill>
          <a:blip r:embed="rId6" cstate="print">
            <a:extLst>
              <a:ext uri="{BEBA8EAE-BF5A-486C-A8C5-ECC9F3942E4B}">
                <a14:imgProps xmlns:a14="http://schemas.microsoft.com/office/drawing/2010/main">
                  <a14:imgLayer r:embed="rId7">
                    <a14:imgEffect>
                      <a14:colorTemperature colorTemp="5900"/>
                    </a14:imgEffect>
                  </a14:imgLayer>
                </a14:imgProps>
              </a:ext>
              <a:ext uri="{28A0092B-C50C-407E-A947-70E740481C1C}">
                <a14:useLocalDpi xmlns:a14="http://schemas.microsoft.com/office/drawing/2010/main" val="0"/>
              </a:ext>
            </a:extLst>
          </a:blip>
          <a:stretch>
            <a:fillRect/>
          </a:stretch>
        </p:blipFill>
        <p:spPr>
          <a:xfrm>
            <a:off x="7172660" y="2969245"/>
            <a:ext cx="1316496" cy="1897504"/>
          </a:xfrm>
          <a:prstGeom prst="rect">
            <a:avLst/>
          </a:prstGeom>
          <a:ln>
            <a:noFill/>
          </a:ln>
          <a:effectLst>
            <a:outerShdw blurRad="215900" dist="177800" dir="8100000" algn="tr" rotWithShape="0">
              <a:prstClr val="black">
                <a:alpha val="42000"/>
              </a:prstClr>
            </a:outerShdw>
          </a:effectLst>
        </p:spPr>
      </p:pic>
      <p:sp>
        <p:nvSpPr>
          <p:cNvPr id="8" name="Biblical and Theological Foundations for…">
            <a:extLst>
              <a:ext uri="{FF2B5EF4-FFF2-40B4-BE49-F238E27FC236}">
                <a16:creationId xmlns="" xmlns:a16="http://schemas.microsoft.com/office/drawing/2014/main" id="{E4438512-FB30-8240-9BEE-8A05FE64B54F}"/>
              </a:ext>
            </a:extLst>
          </p:cNvPr>
          <p:cNvSpPr txBox="1">
            <a:spLocks/>
          </p:cNvSpPr>
          <p:nvPr/>
        </p:nvSpPr>
        <p:spPr>
          <a:xfrm>
            <a:off x="874569" y="752845"/>
            <a:ext cx="7353985" cy="1530222"/>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r">
              <a:lnSpc>
                <a:spcPct val="80000"/>
              </a:lnSpc>
              <a:buNone/>
              <a:defRPr sz="11100" b="1" i="0">
                <a:solidFill>
                  <a:srgbClr val="FEBF2E"/>
                </a:solidFill>
                <a:latin typeface="Calibri"/>
                <a:ea typeface="Calibri"/>
                <a:cs typeface="Calibri"/>
                <a:sym typeface="Calibri"/>
              </a:defRPr>
            </a:pPr>
            <a:r>
              <a:rPr lang="ru-RU" sz="6600" dirty="0" smtClean="0"/>
              <a:t> </a:t>
            </a:r>
            <a:r>
              <a:rPr lang="ru-RU" sz="6600" dirty="0">
                <a:solidFill>
                  <a:srgbClr val="02243A"/>
                </a:solidFill>
                <a:latin typeface="Arial" charset="0"/>
                <a:ea typeface="Arial" charset="0"/>
                <a:cs typeface="Arial" charset="0"/>
              </a:rPr>
              <a:t>Когда </a:t>
            </a:r>
            <a:r>
              <a:rPr lang="ru-RU" sz="6600" dirty="0" smtClean="0">
                <a:solidFill>
                  <a:srgbClr val="02243A"/>
                </a:solidFill>
                <a:latin typeface="Arial" charset="0"/>
                <a:ea typeface="Arial" charset="0"/>
                <a:cs typeface="Arial" charset="0"/>
              </a:rPr>
              <a:t>я колени </a:t>
            </a:r>
            <a:r>
              <a:rPr lang="ru-RU" sz="6600" dirty="0">
                <a:solidFill>
                  <a:srgbClr val="02243A"/>
                </a:solidFill>
                <a:latin typeface="Arial" charset="0"/>
                <a:ea typeface="Arial" charset="0"/>
                <a:cs typeface="Arial" charset="0"/>
              </a:rPr>
              <a:t>склоню</a:t>
            </a:r>
            <a:endParaRPr lang="bg-BG" sz="6600" b="1" dirty="0">
              <a:solidFill>
                <a:schemeClr val="tx1">
                  <a:lumMod val="95000"/>
                  <a:lumOff val="5000"/>
                </a:schemeClr>
              </a:solidFill>
              <a:latin typeface="Arial" panose="020B0604020202020204" pitchFamily="34" charset="0"/>
              <a:ea typeface="Calibri"/>
              <a:cs typeface="Arial" panose="020B0604020202020204" pitchFamily="34" charset="0"/>
              <a:sym typeface="Calibri"/>
            </a:endParaRPr>
          </a:p>
        </p:txBody>
      </p:sp>
      <p:pic>
        <p:nvPicPr>
          <p:cNvPr id="4" name="Picture 3" descr="Источник хвалы_ОБЛОЖКА_final_03_.jpg"/>
          <p:cNvPicPr>
            <a:picLocks noChangeAspect="1"/>
          </p:cNvPicPr>
          <p:nvPr/>
        </p:nvPicPr>
        <p:blipFill>
          <a:blip r:embed="rId8" cstate="print">
            <a:extLst>
              <a:ext uri="{BEBA8EAE-BF5A-486C-A8C5-ECC9F3942E4B}">
                <a14:imgProps xmlns:a14="http://schemas.microsoft.com/office/drawing/2010/main">
                  <a14:imgLayer r:embed="rId9">
                    <a14:imgEffect>
                      <a14:colorTemperature colorTemp="5900"/>
                    </a14:imgEffect>
                    <a14:imgEffect>
                      <a14:saturation sat="400000"/>
                    </a14:imgEffect>
                  </a14:imgLayer>
                </a14:imgProps>
              </a:ext>
              <a:ext uri="{28A0092B-C50C-407E-A947-70E740481C1C}">
                <a14:useLocalDpi xmlns:a14="http://schemas.microsoft.com/office/drawing/2010/main" val="0"/>
              </a:ext>
            </a:extLst>
          </a:blip>
          <a:stretch>
            <a:fillRect/>
          </a:stretch>
        </p:blipFill>
        <p:spPr>
          <a:xfrm>
            <a:off x="6062765" y="2464939"/>
            <a:ext cx="1312415" cy="1891622"/>
          </a:xfrm>
          <a:prstGeom prst="rect">
            <a:avLst/>
          </a:prstGeom>
          <a:ln>
            <a:noFill/>
          </a:ln>
          <a:effectLst>
            <a:outerShdw blurRad="215900" dist="177800" dir="8100000" algn="tr" rotWithShape="0">
              <a:prstClr val="black">
                <a:alpha val="43000"/>
              </a:prstClr>
            </a:outerShdw>
          </a:effectLst>
        </p:spPr>
      </p:pic>
      <p:pic>
        <p:nvPicPr>
          <p:cNvPr id="5" name="Picture 4" descr="Источник хвалы_ОБЛОЖКА_final_02_.jpg"/>
          <p:cNvPicPr>
            <a:picLocks noChangeAspect="1"/>
          </p:cNvPicPr>
          <p:nvPr/>
        </p:nvPicPr>
        <p:blipFill>
          <a:blip r:embed="rId10" cstate="print">
            <a:extLst>
              <a:ext uri="{BEBA8EAE-BF5A-486C-A8C5-ECC9F3942E4B}">
                <a14:imgProps xmlns:a14="http://schemas.microsoft.com/office/drawing/2010/main">
                  <a14:imgLayer r:embed="rId11">
                    <a14:imgEffect>
                      <a14:colorTemperature colorTemp="4700"/>
                    </a14:imgEffect>
                    <a14:imgEffect>
                      <a14:saturation sat="400000"/>
                    </a14:imgEffect>
                    <a14:imgEffect>
                      <a14:brightnessContrast contrast="-20000"/>
                    </a14:imgEffect>
                  </a14:imgLayer>
                </a14:imgProps>
              </a:ext>
              <a:ext uri="{28A0092B-C50C-407E-A947-70E740481C1C}">
                <a14:useLocalDpi xmlns:a14="http://schemas.microsoft.com/office/drawing/2010/main" val="0"/>
              </a:ext>
            </a:extLst>
          </a:blip>
          <a:stretch>
            <a:fillRect/>
          </a:stretch>
        </p:blipFill>
        <p:spPr>
          <a:xfrm>
            <a:off x="4948789" y="3045326"/>
            <a:ext cx="1324849" cy="1909542"/>
          </a:xfrm>
          <a:prstGeom prst="rect">
            <a:avLst/>
          </a:prstGeom>
          <a:ln>
            <a:noFill/>
          </a:ln>
          <a:effectLst>
            <a:outerShdw blurRad="215900" dist="177800" dir="8100000" algn="tr" rotWithShape="0">
              <a:prstClr val="black">
                <a:alpha val="43000"/>
              </a:prstClr>
            </a:outerShdw>
          </a:effectLst>
        </p:spPr>
      </p:pic>
    </p:spTree>
    <p:extLst>
      <p:ext uri="{BB962C8B-B14F-4D97-AF65-F5344CB8AC3E}">
        <p14:creationId xmlns:p14="http://schemas.microsoft.com/office/powerpoint/2010/main" val="1066602240"/>
      </p:ext>
    </p:extLst>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2" name="Picture 1" descr="слайд 3.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227036"/>
            <a:ext cx="9144000" cy="5229482"/>
          </a:xfrm>
          <a:prstGeom prst="rect">
            <a:avLst/>
          </a:prstGeom>
        </p:spPr>
      </p:pic>
      <p:sp>
        <p:nvSpPr>
          <p:cNvPr id="6" name="Объект 2">
            <a:extLst>
              <a:ext uri="{FF2B5EF4-FFF2-40B4-BE49-F238E27FC236}">
                <a16:creationId xmlns="" xmlns:a16="http://schemas.microsoft.com/office/drawing/2014/main" id="{6B8ED59A-43B5-CF46-8C25-392AB85832A3}"/>
              </a:ext>
            </a:extLst>
          </p:cNvPr>
          <p:cNvSpPr txBox="1">
            <a:spLocks/>
          </p:cNvSpPr>
          <p:nvPr/>
        </p:nvSpPr>
        <p:spPr>
          <a:xfrm>
            <a:off x="714865" y="135128"/>
            <a:ext cx="8681555" cy="3486150"/>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a:lnSpc>
                <a:spcPct val="85000"/>
              </a:lnSpc>
            </a:pPr>
            <a:r>
              <a:rPr lang="ru-RU" sz="4400" b="1" dirty="0" smtClean="0">
                <a:solidFill>
                  <a:srgbClr val="02243A"/>
                </a:solidFill>
                <a:latin typeface="Arial" charset="0"/>
                <a:ea typeface="Arial" charset="0"/>
                <a:cs typeface="Arial" charset="0"/>
              </a:rPr>
              <a:t>Когда </a:t>
            </a:r>
            <a:r>
              <a:rPr lang="ru-RU" sz="4400" b="1" dirty="0">
                <a:solidFill>
                  <a:srgbClr val="02243A"/>
                </a:solidFill>
                <a:latin typeface="Arial" charset="0"/>
                <a:ea typeface="Arial" charset="0"/>
                <a:cs typeface="Arial" charset="0"/>
              </a:rPr>
              <a:t>я колени склоню</a:t>
            </a:r>
          </a:p>
          <a:p>
            <a:pPr algn="l">
              <a:lnSpc>
                <a:spcPct val="85000"/>
              </a:lnSpc>
            </a:pPr>
            <a:r>
              <a:rPr lang="ru-RU" sz="4400" b="1" dirty="0" smtClean="0">
                <a:solidFill>
                  <a:srgbClr val="02243A"/>
                </a:solidFill>
                <a:latin typeface="Arial" charset="0"/>
                <a:ea typeface="Arial" charset="0"/>
                <a:cs typeface="Arial" charset="0"/>
              </a:rPr>
              <a:t>Помолиться </a:t>
            </a:r>
            <a:r>
              <a:rPr lang="ru-RU" sz="4400" b="1" dirty="0">
                <a:solidFill>
                  <a:srgbClr val="02243A"/>
                </a:solidFill>
                <a:latin typeface="Arial" charset="0"/>
                <a:ea typeface="Arial" charset="0"/>
                <a:cs typeface="Arial" charset="0"/>
              </a:rPr>
              <a:t>Христу – </a:t>
            </a:r>
          </a:p>
          <a:p>
            <a:pPr algn="l">
              <a:lnSpc>
                <a:spcPct val="85000"/>
              </a:lnSpc>
            </a:pPr>
            <a:r>
              <a:rPr lang="ru-RU" sz="4400" b="1" dirty="0" smtClean="0">
                <a:solidFill>
                  <a:srgbClr val="02243A"/>
                </a:solidFill>
                <a:latin typeface="Arial" charset="0"/>
                <a:ea typeface="Arial" charset="0"/>
                <a:cs typeface="Arial" charset="0"/>
              </a:rPr>
              <a:t>Он </a:t>
            </a:r>
            <a:r>
              <a:rPr lang="ru-RU" sz="4400" b="1" dirty="0">
                <a:solidFill>
                  <a:srgbClr val="02243A"/>
                </a:solidFill>
                <a:latin typeface="Arial" charset="0"/>
                <a:ea typeface="Arial" charset="0"/>
                <a:cs typeface="Arial" charset="0"/>
              </a:rPr>
              <a:t>– мой Творец,</a:t>
            </a:r>
          </a:p>
          <a:p>
            <a:pPr algn="l">
              <a:lnSpc>
                <a:spcPct val="85000"/>
              </a:lnSpc>
            </a:pPr>
            <a:r>
              <a:rPr lang="ru-RU" sz="4400" b="1" dirty="0" smtClean="0">
                <a:solidFill>
                  <a:srgbClr val="02243A"/>
                </a:solidFill>
                <a:latin typeface="Arial" charset="0"/>
                <a:ea typeface="Arial" charset="0"/>
                <a:cs typeface="Arial" charset="0"/>
              </a:rPr>
              <a:t>Он </a:t>
            </a:r>
            <a:r>
              <a:rPr lang="ru-RU" sz="4400" b="1" dirty="0">
                <a:solidFill>
                  <a:srgbClr val="02243A"/>
                </a:solidFill>
                <a:latin typeface="Arial" charset="0"/>
                <a:ea typeface="Arial" charset="0"/>
                <a:cs typeface="Arial" charset="0"/>
              </a:rPr>
              <a:t>– мой Отец,</a:t>
            </a:r>
          </a:p>
          <a:p>
            <a:pPr algn="l">
              <a:lnSpc>
                <a:spcPct val="85000"/>
              </a:lnSpc>
            </a:pPr>
            <a:r>
              <a:rPr lang="ru-RU" sz="4400" b="1" dirty="0">
                <a:solidFill>
                  <a:srgbClr val="02243A"/>
                </a:solidFill>
                <a:latin typeface="Arial" charset="0"/>
                <a:ea typeface="Arial" charset="0"/>
                <a:cs typeface="Arial" charset="0"/>
              </a:rPr>
              <a:t>И Он – мой </a:t>
            </a:r>
            <a:r>
              <a:rPr lang="ru-RU" sz="4400" b="1" dirty="0" smtClean="0">
                <a:solidFill>
                  <a:srgbClr val="02243A"/>
                </a:solidFill>
                <a:latin typeface="Arial" charset="0"/>
                <a:ea typeface="Arial" charset="0"/>
                <a:cs typeface="Arial" charset="0"/>
              </a:rPr>
              <a:t>лучший Друг;</a:t>
            </a:r>
          </a:p>
          <a:p>
            <a:pPr algn="l">
              <a:lnSpc>
                <a:spcPct val="85000"/>
              </a:lnSpc>
            </a:pPr>
            <a:r>
              <a:rPr lang="ru-RU" sz="4400" b="1" dirty="0" smtClean="0">
                <a:solidFill>
                  <a:srgbClr val="02243A"/>
                </a:solidFill>
                <a:latin typeface="Arial" charset="0"/>
                <a:ea typeface="Arial" charset="0"/>
                <a:cs typeface="Arial" charset="0"/>
              </a:rPr>
              <a:t>И тепло Его рук чувствую я, Как Он, любя, греет меня.</a:t>
            </a:r>
            <a:endParaRPr lang="ru-RU" sz="4400" b="1" dirty="0">
              <a:solidFill>
                <a:srgbClr val="02243A"/>
              </a:solidFill>
              <a:latin typeface="Arial" charset="0"/>
              <a:ea typeface="Arial" charset="0"/>
              <a:cs typeface="Arial" charset="0"/>
            </a:endParaRPr>
          </a:p>
        </p:txBody>
      </p:sp>
    </p:spTree>
    <p:extLst>
      <p:ext uri="{BB962C8B-B14F-4D97-AF65-F5344CB8AC3E}">
        <p14:creationId xmlns:p14="http://schemas.microsoft.com/office/powerpoint/2010/main" val="1485949473"/>
      </p:ext>
    </p:extLst>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2" name="Picture 1" descr="слайд 3.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227036"/>
            <a:ext cx="9144000" cy="5229482"/>
          </a:xfrm>
          <a:prstGeom prst="rect">
            <a:avLst/>
          </a:prstGeom>
        </p:spPr>
      </p:pic>
      <p:sp>
        <p:nvSpPr>
          <p:cNvPr id="6" name="Объект 2">
            <a:extLst>
              <a:ext uri="{FF2B5EF4-FFF2-40B4-BE49-F238E27FC236}">
                <a16:creationId xmlns="" xmlns:a16="http://schemas.microsoft.com/office/drawing/2014/main" id="{6B8ED59A-43B5-CF46-8C25-392AB85832A3}"/>
              </a:ext>
            </a:extLst>
          </p:cNvPr>
          <p:cNvSpPr txBox="1">
            <a:spLocks/>
          </p:cNvSpPr>
          <p:nvPr/>
        </p:nvSpPr>
        <p:spPr>
          <a:xfrm>
            <a:off x="608373" y="253404"/>
            <a:ext cx="8579182" cy="3486150"/>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a:lnSpc>
                <a:spcPct val="85000"/>
              </a:lnSpc>
            </a:pPr>
            <a:r>
              <a:rPr lang="ru-RU" sz="4400" b="1" dirty="0">
                <a:solidFill>
                  <a:srgbClr val="02243A"/>
                </a:solidFill>
                <a:latin typeface="Arial" charset="0"/>
                <a:ea typeface="Arial" charset="0"/>
                <a:cs typeface="Arial" charset="0"/>
              </a:rPr>
              <a:t>И всё лишь </a:t>
            </a:r>
            <a:r>
              <a:rPr lang="ru-RU" sz="4400" b="1" dirty="0" smtClean="0">
                <a:solidFill>
                  <a:srgbClr val="02243A"/>
                </a:solidFill>
                <a:latin typeface="Arial" charset="0"/>
                <a:ea typeface="Arial" charset="0"/>
                <a:cs typeface="Arial" charset="0"/>
              </a:rPr>
              <a:t>Ему </a:t>
            </a:r>
            <a:r>
              <a:rPr lang="ru-RU" sz="4400" b="1" dirty="0">
                <a:solidFill>
                  <a:srgbClr val="02243A"/>
                </a:solidFill>
                <a:latin typeface="Arial" charset="0"/>
                <a:ea typeface="Arial" charset="0"/>
                <a:cs typeface="Arial" charset="0"/>
              </a:rPr>
              <a:t>расскажу,</a:t>
            </a:r>
          </a:p>
          <a:p>
            <a:pPr algn="l">
              <a:lnSpc>
                <a:spcPct val="85000"/>
              </a:lnSpc>
            </a:pPr>
            <a:r>
              <a:rPr lang="ru-RU" sz="4400" b="1" dirty="0">
                <a:solidFill>
                  <a:srgbClr val="02243A"/>
                </a:solidFill>
                <a:latin typeface="Arial" charset="0"/>
                <a:ea typeface="Arial" charset="0"/>
                <a:cs typeface="Arial" charset="0"/>
              </a:rPr>
              <a:t>Всё, что в сердце ношу,</a:t>
            </a:r>
          </a:p>
          <a:p>
            <a:pPr algn="l">
              <a:lnSpc>
                <a:spcPct val="85000"/>
              </a:lnSpc>
            </a:pPr>
            <a:r>
              <a:rPr lang="ru-RU" sz="4400" b="1" dirty="0">
                <a:solidFill>
                  <a:srgbClr val="02243A"/>
                </a:solidFill>
                <a:latin typeface="Arial" charset="0"/>
                <a:ea typeface="Arial" charset="0"/>
                <a:cs typeface="Arial" charset="0"/>
              </a:rPr>
              <a:t>Он всё поймёт, </a:t>
            </a:r>
            <a:r>
              <a:rPr lang="ru-RU" sz="4400" b="1" dirty="0" smtClean="0">
                <a:solidFill>
                  <a:srgbClr val="02243A"/>
                </a:solidFill>
                <a:latin typeface="Arial" charset="0"/>
                <a:ea typeface="Arial" charset="0"/>
                <a:cs typeface="Arial" charset="0"/>
              </a:rPr>
              <a:t>слёзы </a:t>
            </a:r>
            <a:r>
              <a:rPr lang="ru-RU" sz="4400" b="1" dirty="0">
                <a:solidFill>
                  <a:srgbClr val="02243A"/>
                </a:solidFill>
                <a:latin typeface="Arial" charset="0"/>
                <a:ea typeface="Arial" charset="0"/>
                <a:cs typeface="Arial" charset="0"/>
              </a:rPr>
              <a:t>отрёт, </a:t>
            </a:r>
          </a:p>
          <a:p>
            <a:pPr algn="l">
              <a:lnSpc>
                <a:spcPct val="85000"/>
              </a:lnSpc>
            </a:pPr>
            <a:r>
              <a:rPr lang="ru-RU" sz="4400" b="1" dirty="0">
                <a:solidFill>
                  <a:srgbClr val="02243A"/>
                </a:solidFill>
                <a:latin typeface="Arial" charset="0"/>
                <a:ea typeface="Arial" charset="0"/>
                <a:cs typeface="Arial" charset="0"/>
              </a:rPr>
              <a:t>И дарует покой.</a:t>
            </a:r>
          </a:p>
          <a:p>
            <a:pPr algn="l">
              <a:lnSpc>
                <a:spcPct val="85000"/>
              </a:lnSpc>
            </a:pPr>
            <a:r>
              <a:rPr lang="ru-RU" sz="4400" b="1" dirty="0" smtClean="0">
                <a:solidFill>
                  <a:srgbClr val="02243A"/>
                </a:solidFill>
                <a:latin typeface="Arial" charset="0"/>
                <a:ea typeface="Arial" charset="0"/>
                <a:cs typeface="Arial" charset="0"/>
              </a:rPr>
              <a:t>          Я </a:t>
            </a:r>
            <a:r>
              <a:rPr lang="ru-RU" sz="4400" b="1" dirty="0">
                <a:solidFill>
                  <a:srgbClr val="02243A"/>
                </a:solidFill>
                <a:latin typeface="Arial" charset="0"/>
                <a:ea typeface="Arial" charset="0"/>
                <a:cs typeface="Arial" charset="0"/>
              </a:rPr>
              <a:t>счастливой душой </a:t>
            </a:r>
          </a:p>
          <a:p>
            <a:pPr algn="l">
              <a:lnSpc>
                <a:spcPct val="85000"/>
              </a:lnSpc>
            </a:pPr>
            <a:r>
              <a:rPr lang="ru-RU" sz="4400" b="1" dirty="0" smtClean="0">
                <a:solidFill>
                  <a:srgbClr val="02243A"/>
                </a:solidFill>
                <a:latin typeface="Arial" charset="0"/>
                <a:ea typeface="Arial" charset="0"/>
                <a:cs typeface="Arial" charset="0"/>
              </a:rPr>
              <a:t>          Песнь </a:t>
            </a:r>
            <a:r>
              <a:rPr lang="ru-RU" sz="4400" b="1" dirty="0">
                <a:solidFill>
                  <a:srgbClr val="02243A"/>
                </a:solidFill>
                <a:latin typeface="Arial" charset="0"/>
                <a:ea typeface="Arial" charset="0"/>
                <a:cs typeface="Arial" charset="0"/>
              </a:rPr>
              <a:t>воспою</a:t>
            </a:r>
          </a:p>
          <a:p>
            <a:pPr algn="l">
              <a:lnSpc>
                <a:spcPct val="85000"/>
              </a:lnSpc>
            </a:pPr>
            <a:r>
              <a:rPr lang="ru-RU" sz="4400" b="1" dirty="0" smtClean="0">
                <a:solidFill>
                  <a:srgbClr val="02243A"/>
                </a:solidFill>
                <a:latin typeface="Arial" charset="0"/>
                <a:ea typeface="Arial" charset="0"/>
                <a:cs typeface="Arial" charset="0"/>
              </a:rPr>
              <a:t>          Богу </a:t>
            </a:r>
            <a:r>
              <a:rPr lang="ru-RU" sz="4400" b="1" dirty="0">
                <a:solidFill>
                  <a:srgbClr val="02243A"/>
                </a:solidFill>
                <a:latin typeface="Arial" charset="0"/>
                <a:ea typeface="Arial" charset="0"/>
                <a:cs typeface="Arial" charset="0"/>
              </a:rPr>
              <a:t>Христу моему.</a:t>
            </a:r>
          </a:p>
        </p:txBody>
      </p:sp>
    </p:spTree>
    <p:extLst>
      <p:ext uri="{BB962C8B-B14F-4D97-AF65-F5344CB8AC3E}">
        <p14:creationId xmlns:p14="http://schemas.microsoft.com/office/powerpoint/2010/main" val="724267543"/>
      </p:ext>
    </p:extLst>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2" name="Picture 1" descr="слайд 3.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227036"/>
            <a:ext cx="9144000" cy="5229482"/>
          </a:xfrm>
          <a:prstGeom prst="rect">
            <a:avLst/>
          </a:prstGeom>
        </p:spPr>
      </p:pic>
      <p:sp>
        <p:nvSpPr>
          <p:cNvPr id="6" name="Объект 2">
            <a:extLst>
              <a:ext uri="{FF2B5EF4-FFF2-40B4-BE49-F238E27FC236}">
                <a16:creationId xmlns="" xmlns:a16="http://schemas.microsoft.com/office/drawing/2014/main" id="{6B8ED59A-43B5-CF46-8C25-392AB85832A3}"/>
              </a:ext>
            </a:extLst>
          </p:cNvPr>
          <p:cNvSpPr txBox="1">
            <a:spLocks/>
          </p:cNvSpPr>
          <p:nvPr/>
        </p:nvSpPr>
        <p:spPr>
          <a:xfrm>
            <a:off x="319409" y="242288"/>
            <a:ext cx="8999506" cy="3559964"/>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a:lnSpc>
                <a:spcPct val="85000"/>
              </a:lnSpc>
            </a:pPr>
            <a:r>
              <a:rPr lang="ru-RU" sz="4200" b="1" dirty="0">
                <a:solidFill>
                  <a:srgbClr val="02243A"/>
                </a:solidFill>
                <a:latin typeface="Arial" charset="0"/>
                <a:ea typeface="Arial" charset="0"/>
                <a:cs typeface="Arial" charset="0"/>
              </a:rPr>
              <a:t>Христос – Он </a:t>
            </a:r>
            <a:r>
              <a:rPr lang="ru-RU" sz="4200" b="1" dirty="0" smtClean="0">
                <a:solidFill>
                  <a:srgbClr val="02243A"/>
                </a:solidFill>
                <a:latin typeface="Arial" charset="0"/>
                <a:ea typeface="Arial" charset="0"/>
                <a:cs typeface="Arial" charset="0"/>
              </a:rPr>
              <a:t>Спаситель и твой,</a:t>
            </a:r>
          </a:p>
          <a:p>
            <a:pPr algn="l">
              <a:lnSpc>
                <a:spcPct val="85000"/>
              </a:lnSpc>
            </a:pPr>
            <a:r>
              <a:rPr lang="ru-RU" sz="4200" b="1" dirty="0" smtClean="0">
                <a:solidFill>
                  <a:srgbClr val="02243A"/>
                </a:solidFill>
                <a:latin typeface="Arial" charset="0"/>
                <a:ea typeface="Arial" charset="0"/>
                <a:cs typeface="Arial" charset="0"/>
              </a:rPr>
              <a:t>И </a:t>
            </a:r>
            <a:r>
              <a:rPr lang="ru-RU" sz="4200" b="1" dirty="0">
                <a:solidFill>
                  <a:srgbClr val="02243A"/>
                </a:solidFill>
                <a:latin typeface="Arial" charset="0"/>
                <a:ea typeface="Arial" charset="0"/>
                <a:cs typeface="Arial" charset="0"/>
              </a:rPr>
              <a:t>Ему всей душой</a:t>
            </a:r>
          </a:p>
          <a:p>
            <a:pPr algn="l">
              <a:lnSpc>
                <a:spcPct val="85000"/>
              </a:lnSpc>
            </a:pPr>
            <a:r>
              <a:rPr lang="ru-RU" sz="4200" b="1" dirty="0">
                <a:solidFill>
                  <a:srgbClr val="02243A"/>
                </a:solidFill>
                <a:latin typeface="Arial" charset="0"/>
                <a:ea typeface="Arial" charset="0"/>
                <a:cs typeface="Arial" charset="0"/>
              </a:rPr>
              <a:t>Ты помолись, обратись</a:t>
            </a:r>
            <a:r>
              <a:rPr lang="ru-RU" sz="4200" b="1" dirty="0" smtClean="0">
                <a:solidFill>
                  <a:srgbClr val="02243A"/>
                </a:solidFill>
                <a:latin typeface="Arial" charset="0"/>
                <a:ea typeface="Arial" charset="0"/>
                <a:cs typeface="Arial" charset="0"/>
              </a:rPr>
              <a:t>,</a:t>
            </a:r>
          </a:p>
          <a:p>
            <a:pPr algn="l">
              <a:lnSpc>
                <a:spcPct val="85000"/>
              </a:lnSpc>
              <a:spcBef>
                <a:spcPts val="1200"/>
              </a:spcBef>
            </a:pPr>
            <a:r>
              <a:rPr lang="ru-RU" sz="4200" b="1" dirty="0">
                <a:solidFill>
                  <a:srgbClr val="02243A"/>
                </a:solidFill>
                <a:latin typeface="Arial" charset="0"/>
                <a:ea typeface="Arial" charset="0"/>
                <a:cs typeface="Arial" charset="0"/>
              </a:rPr>
              <a:t>	</a:t>
            </a:r>
            <a:r>
              <a:rPr lang="ru-RU" sz="4200" b="1" dirty="0" smtClean="0">
                <a:solidFill>
                  <a:srgbClr val="02243A"/>
                </a:solidFill>
                <a:latin typeface="Arial" charset="0"/>
                <a:ea typeface="Arial" charset="0"/>
                <a:cs typeface="Arial" charset="0"/>
              </a:rPr>
              <a:t>	</a:t>
            </a:r>
            <a:r>
              <a:rPr lang="ru-RU" sz="4200" b="1" dirty="0" smtClean="0">
                <a:solidFill>
                  <a:srgbClr val="02243A"/>
                </a:solidFill>
                <a:latin typeface="Arial" charset="0"/>
                <a:ea typeface="Arial" charset="0"/>
                <a:cs typeface="Arial" charset="0"/>
              </a:rPr>
              <a:t>На </a:t>
            </a:r>
            <a:r>
              <a:rPr lang="ru-RU" sz="4200" b="1" dirty="0">
                <a:solidFill>
                  <a:srgbClr val="02243A"/>
                </a:solidFill>
                <a:latin typeface="Arial" charset="0"/>
                <a:ea typeface="Arial" charset="0"/>
                <a:cs typeface="Arial" charset="0"/>
              </a:rPr>
              <a:t>Христа лишь взирай</a:t>
            </a:r>
            <a:r>
              <a:rPr lang="ru-RU" sz="4200" b="1" dirty="0" smtClean="0">
                <a:solidFill>
                  <a:srgbClr val="02243A"/>
                </a:solidFill>
                <a:latin typeface="Arial" charset="0"/>
                <a:ea typeface="Arial" charset="0"/>
                <a:cs typeface="Arial" charset="0"/>
              </a:rPr>
              <a:t>,</a:t>
            </a:r>
          </a:p>
          <a:p>
            <a:pPr algn="l">
              <a:lnSpc>
                <a:spcPct val="85000"/>
              </a:lnSpc>
            </a:pPr>
            <a:r>
              <a:rPr lang="ru-RU" sz="4200" b="1" dirty="0">
                <a:solidFill>
                  <a:srgbClr val="02243A"/>
                </a:solidFill>
                <a:latin typeface="Arial" charset="0"/>
                <a:ea typeface="Arial" charset="0"/>
                <a:cs typeface="Arial" charset="0"/>
              </a:rPr>
              <a:t>	</a:t>
            </a:r>
            <a:r>
              <a:rPr lang="ru-RU" sz="4200" b="1" dirty="0" smtClean="0">
                <a:solidFill>
                  <a:srgbClr val="02243A"/>
                </a:solidFill>
                <a:latin typeface="Arial" charset="0"/>
                <a:ea typeface="Arial" charset="0"/>
                <a:cs typeface="Arial" charset="0"/>
              </a:rPr>
              <a:t>	</a:t>
            </a:r>
            <a:r>
              <a:rPr lang="ru-RU" sz="4200" b="1" dirty="0" smtClean="0">
                <a:solidFill>
                  <a:srgbClr val="02243A"/>
                </a:solidFill>
                <a:latin typeface="Arial" charset="0"/>
                <a:ea typeface="Arial" charset="0"/>
                <a:cs typeface="Arial" charset="0"/>
              </a:rPr>
              <a:t>Ему </a:t>
            </a:r>
            <a:r>
              <a:rPr lang="ru-RU" sz="4200" b="1" dirty="0">
                <a:solidFill>
                  <a:srgbClr val="02243A"/>
                </a:solidFill>
                <a:latin typeface="Arial" charset="0"/>
                <a:ea typeface="Arial" charset="0"/>
                <a:cs typeface="Arial" charset="0"/>
              </a:rPr>
              <a:t>сердце </a:t>
            </a:r>
            <a:r>
              <a:rPr lang="ru-RU" sz="4200" b="1" dirty="0" smtClean="0">
                <a:solidFill>
                  <a:srgbClr val="02243A"/>
                </a:solidFill>
                <a:latin typeface="Arial" charset="0"/>
                <a:ea typeface="Arial" charset="0"/>
                <a:cs typeface="Arial" charset="0"/>
              </a:rPr>
              <a:t>отдай</a:t>
            </a:r>
            <a:r>
              <a:rPr lang="ru-RU" sz="4200" b="1" dirty="0" smtClean="0">
                <a:solidFill>
                  <a:srgbClr val="02243A"/>
                </a:solidFill>
                <a:latin typeface="Arial" charset="0"/>
                <a:ea typeface="Arial" charset="0"/>
                <a:cs typeface="Arial" charset="0"/>
              </a:rPr>
              <a:t>,</a:t>
            </a:r>
          </a:p>
          <a:p>
            <a:pPr algn="l">
              <a:lnSpc>
                <a:spcPct val="85000"/>
              </a:lnSpc>
            </a:pPr>
            <a:r>
              <a:rPr lang="ru-RU" sz="4200" b="1" dirty="0">
                <a:solidFill>
                  <a:srgbClr val="02243A"/>
                </a:solidFill>
                <a:latin typeface="Arial" charset="0"/>
                <a:ea typeface="Arial" charset="0"/>
                <a:cs typeface="Arial" charset="0"/>
              </a:rPr>
              <a:t>	</a:t>
            </a:r>
            <a:r>
              <a:rPr lang="ru-RU" sz="4200" b="1" dirty="0" smtClean="0">
                <a:solidFill>
                  <a:srgbClr val="02243A"/>
                </a:solidFill>
                <a:latin typeface="Arial" charset="0"/>
                <a:ea typeface="Arial" charset="0"/>
                <a:cs typeface="Arial" charset="0"/>
              </a:rPr>
              <a:t>	</a:t>
            </a:r>
            <a:r>
              <a:rPr lang="ru-RU" sz="4200" b="1" dirty="0" smtClean="0">
                <a:solidFill>
                  <a:srgbClr val="02243A"/>
                </a:solidFill>
                <a:latin typeface="Arial" charset="0"/>
                <a:ea typeface="Arial" charset="0"/>
                <a:cs typeface="Arial" charset="0"/>
              </a:rPr>
              <a:t>И </a:t>
            </a:r>
            <a:r>
              <a:rPr lang="ru-RU" sz="4200" b="1" dirty="0">
                <a:solidFill>
                  <a:srgbClr val="02243A"/>
                </a:solidFill>
                <a:latin typeface="Arial" charset="0"/>
                <a:ea typeface="Arial" charset="0"/>
                <a:cs typeface="Arial" charset="0"/>
              </a:rPr>
              <a:t>небеса </a:t>
            </a:r>
            <a:r>
              <a:rPr lang="ru-RU" sz="4200" b="1" dirty="0" smtClean="0">
                <a:solidFill>
                  <a:srgbClr val="02243A"/>
                </a:solidFill>
                <a:latin typeface="Arial" charset="0"/>
                <a:ea typeface="Arial" charset="0"/>
                <a:cs typeface="Arial" charset="0"/>
              </a:rPr>
              <a:t>ты обретёшь</a:t>
            </a:r>
            <a:br>
              <a:rPr lang="ru-RU" sz="4200" b="1" dirty="0" smtClean="0">
                <a:solidFill>
                  <a:srgbClr val="02243A"/>
                </a:solidFill>
                <a:latin typeface="Arial" charset="0"/>
                <a:ea typeface="Arial" charset="0"/>
                <a:cs typeface="Arial" charset="0"/>
              </a:rPr>
            </a:br>
            <a:r>
              <a:rPr lang="ru-RU" sz="4200" b="1" dirty="0" smtClean="0">
                <a:solidFill>
                  <a:srgbClr val="02243A"/>
                </a:solidFill>
                <a:latin typeface="Arial" charset="0"/>
                <a:ea typeface="Arial" charset="0"/>
                <a:cs typeface="Arial" charset="0"/>
              </a:rPr>
              <a:t>		Навсегда</a:t>
            </a:r>
            <a:r>
              <a:rPr lang="ru-RU" sz="4200" b="1" dirty="0">
                <a:solidFill>
                  <a:srgbClr val="02243A"/>
                </a:solidFill>
                <a:latin typeface="Arial" charset="0"/>
                <a:ea typeface="Arial" charset="0"/>
                <a:cs typeface="Arial" charset="0"/>
              </a:rPr>
              <a:t>!</a:t>
            </a:r>
          </a:p>
        </p:txBody>
      </p:sp>
    </p:spTree>
    <p:extLst>
      <p:ext uri="{BB962C8B-B14F-4D97-AF65-F5344CB8AC3E}">
        <p14:creationId xmlns:p14="http://schemas.microsoft.com/office/powerpoint/2010/main" val="2056251149"/>
      </p:ext>
    </p:extLst>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theme/theme1.xml><?xml version="1.0" encoding="utf-8"?>
<a:theme xmlns:a="http://schemas.openxmlformats.org/drawingml/2006/main" name="White">
  <a:themeElements>
    <a:clrScheme name="White">
      <a:dk1>
        <a:srgbClr val="000000"/>
      </a:dk1>
      <a:lt1>
        <a:srgbClr val="FFFFFF"/>
      </a:lt1>
      <a:dk2>
        <a:srgbClr val="5E5E5E"/>
      </a:dk2>
      <a:lt2>
        <a:srgbClr val="D5D5D5"/>
      </a:lt2>
      <a:accent1>
        <a:srgbClr val="00A2FF"/>
      </a:accent1>
      <a:accent2>
        <a:srgbClr val="16E7CF"/>
      </a:accent2>
      <a:accent3>
        <a:srgbClr val="61D836"/>
      </a:accent3>
      <a:accent4>
        <a:srgbClr val="FAE232"/>
      </a:accent4>
      <a:accent5>
        <a:srgbClr val="FF644E"/>
      </a:accent5>
      <a:accent6>
        <a:srgbClr val="EF5FA7"/>
      </a:accent6>
      <a:hlink>
        <a:srgbClr val="0000FF"/>
      </a:hlink>
      <a:folHlink>
        <a:srgbClr val="FF00FF"/>
      </a:folHlink>
    </a:clrScheme>
    <a:fontScheme name="White">
      <a:majorFont>
        <a:latin typeface="Helvetica Neue Medium"/>
        <a:ea typeface="Helvetica Neue Medium"/>
        <a:cs typeface="Helvetica Neue Medium"/>
      </a:majorFont>
      <a:minorFont>
        <a:latin typeface="Helvetica Neue Medium"/>
        <a:ea typeface="Helvetica Neue Medium"/>
        <a:cs typeface="Helvetica Neue Medium"/>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w="12700" cap="flat">
          <a:noFill/>
          <a:miter lim="400000"/>
        </a:ln>
        <a:effectLst/>
        <a:sp3d/>
      </a:spPr>
      <a:bodyPr rot="0" spcFirstLastPara="1" vertOverflow="overflow" horzOverflow="overflow" vert="horz" wrap="square" lIns="0" tIns="0" rIns="0" bIns="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FFFFFF"/>
            </a:solidFill>
            <a:effectLst/>
            <a:uFillTx/>
            <a:latin typeface="+mn-lt"/>
            <a:ea typeface="+mn-ea"/>
            <a:cs typeface="+mn-cs"/>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000" b="1" i="0" u="none" strike="noStrike" cap="none" spc="0" normalizeH="0" baseline="0">
            <a:ln>
              <a:noFill/>
            </a:ln>
            <a:solidFill>
              <a:srgbClr val="000000"/>
            </a:solidFill>
            <a:effectLst/>
            <a:uFillTx/>
            <a:latin typeface="Helvetica Neue"/>
            <a:ea typeface="Helvetica Neue"/>
            <a:cs typeface="Helvetica Neue"/>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White">
  <a:themeElements>
    <a:clrScheme name="White">
      <a:dk1>
        <a:srgbClr val="000000"/>
      </a:dk1>
      <a:lt1>
        <a:srgbClr val="FFFFFF"/>
      </a:lt1>
      <a:dk2>
        <a:srgbClr val="5E5E5E"/>
      </a:dk2>
      <a:lt2>
        <a:srgbClr val="D5D5D5"/>
      </a:lt2>
      <a:accent1>
        <a:srgbClr val="00A2FF"/>
      </a:accent1>
      <a:accent2>
        <a:srgbClr val="16E7CF"/>
      </a:accent2>
      <a:accent3>
        <a:srgbClr val="61D836"/>
      </a:accent3>
      <a:accent4>
        <a:srgbClr val="FAE232"/>
      </a:accent4>
      <a:accent5>
        <a:srgbClr val="FF644E"/>
      </a:accent5>
      <a:accent6>
        <a:srgbClr val="EF5FA7"/>
      </a:accent6>
      <a:hlink>
        <a:srgbClr val="0000FF"/>
      </a:hlink>
      <a:folHlink>
        <a:srgbClr val="FF00FF"/>
      </a:folHlink>
    </a:clrScheme>
    <a:fontScheme name="White">
      <a:majorFont>
        <a:latin typeface="Helvetica Neue Medium"/>
        <a:ea typeface="Helvetica Neue Medium"/>
        <a:cs typeface="Helvetica Neue Medium"/>
      </a:majorFont>
      <a:minorFont>
        <a:latin typeface="Helvetica Neue Medium"/>
        <a:ea typeface="Helvetica Neue Medium"/>
        <a:cs typeface="Helvetica Neue Medium"/>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w="12700" cap="flat">
          <a:noFill/>
          <a:miter lim="400000"/>
        </a:ln>
        <a:effectLst/>
        <a:sp3d/>
      </a:spPr>
      <a:bodyPr rot="0" spcFirstLastPara="1" vertOverflow="overflow" horzOverflow="overflow" vert="horz" wrap="square" lIns="0" tIns="0" rIns="0" bIns="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FFFFFF"/>
            </a:solidFill>
            <a:effectLst/>
            <a:uFillTx/>
            <a:latin typeface="+mn-lt"/>
            <a:ea typeface="+mn-ea"/>
            <a:cs typeface="+mn-cs"/>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000" b="1" i="0" u="none" strike="noStrike" cap="none" spc="0" normalizeH="0" baseline="0">
            <a:ln>
              <a:noFill/>
            </a:ln>
            <a:solidFill>
              <a:srgbClr val="000000"/>
            </a:solidFill>
            <a:effectLst/>
            <a:uFillTx/>
            <a:latin typeface="Helvetica Neue"/>
            <a:ea typeface="Helvetica Neue"/>
            <a:cs typeface="Helvetica Neue"/>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1155</TotalTime>
  <Words>96</Words>
  <Application>Microsoft Macintosh PowerPoint</Application>
  <PresentationFormat>On-screen Show (16:9)</PresentationFormat>
  <Paragraphs>20</Paragraphs>
  <Slides>4</Slides>
  <Notes>4</Notes>
  <HiddenSlides>0</HiddenSlides>
  <MMClips>0</MMClips>
  <ScaleCrop>false</ScaleCrop>
  <HeadingPairs>
    <vt:vector size="4" baseType="variant">
      <vt:variant>
        <vt:lpstr>Theme</vt:lpstr>
      </vt:variant>
      <vt:variant>
        <vt:i4>1</vt:i4>
      </vt:variant>
      <vt:variant>
        <vt:lpstr>Slide Titles</vt:lpstr>
      </vt:variant>
      <vt:variant>
        <vt:i4>4</vt:i4>
      </vt:variant>
    </vt:vector>
  </HeadingPairs>
  <TitlesOfParts>
    <vt:vector size="5" baseType="lpstr">
      <vt:lpstr>White</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Терзи</dc:creator>
  <cp:lastModifiedBy>Yulia Lisovaya</cp:lastModifiedBy>
  <cp:revision>97</cp:revision>
  <dcterms:modified xsi:type="dcterms:W3CDTF">2021-03-07T11:49:20Z</dcterms:modified>
</cp:coreProperties>
</file>