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5" r:id="rId2"/>
    <p:sldId id="269" r:id="rId3"/>
    <p:sldId id="277" r:id="rId4"/>
    <p:sldId id="278"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28" autoAdjust="0"/>
    <p:restoredTop sz="75226" autoAdjust="0"/>
  </p:normalViewPr>
  <p:slideViewPr>
    <p:cSldViewPr snapToGrid="0" snapToObjects="1">
      <p:cViewPr varScale="1">
        <p:scale>
          <a:sx n="167" d="100"/>
          <a:sy n="167" d="100"/>
        </p:scale>
        <p:origin x="-456" y="-11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7284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06213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874569" y="752845"/>
            <a:ext cx="7353985" cy="15302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ru-RU" sz="6600" dirty="0" smtClean="0"/>
              <a:t> </a:t>
            </a:r>
            <a:r>
              <a:rPr lang="ru-RU" sz="6600" dirty="0">
                <a:solidFill>
                  <a:srgbClr val="02243A"/>
                </a:solidFill>
                <a:latin typeface="Arial" charset="0"/>
                <a:ea typeface="Arial" charset="0"/>
                <a:cs typeface="Arial" charset="0"/>
              </a:rPr>
              <a:t>Когда </a:t>
            </a:r>
            <a:r>
              <a:rPr lang="ru-RU" sz="6600" dirty="0" smtClean="0">
                <a:solidFill>
                  <a:srgbClr val="02243A"/>
                </a:solidFill>
                <a:latin typeface="Arial" charset="0"/>
                <a:ea typeface="Arial" charset="0"/>
                <a:cs typeface="Arial" charset="0"/>
              </a:rPr>
              <a:t>я колени </a:t>
            </a:r>
            <a:r>
              <a:rPr lang="ru-RU" sz="6600" dirty="0">
                <a:solidFill>
                  <a:srgbClr val="02243A"/>
                </a:solidFill>
                <a:latin typeface="Arial" charset="0"/>
                <a:ea typeface="Arial" charset="0"/>
                <a:cs typeface="Arial" charset="0"/>
              </a:rPr>
              <a:t>склоню</a:t>
            </a:r>
            <a:endParaRPr lang="bg-BG" sz="66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14865" y="135128"/>
            <a:ext cx="868155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85000"/>
              </a:lnSpc>
            </a:pPr>
            <a:r>
              <a:rPr lang="ru-RU" sz="4400" b="1" dirty="0" smtClean="0">
                <a:solidFill>
                  <a:srgbClr val="02243A"/>
                </a:solidFill>
                <a:latin typeface="Arial" charset="0"/>
                <a:ea typeface="Arial" charset="0"/>
                <a:cs typeface="Arial" charset="0"/>
              </a:rPr>
              <a:t>Когда </a:t>
            </a:r>
            <a:r>
              <a:rPr lang="ru-RU" sz="4400" b="1" dirty="0">
                <a:solidFill>
                  <a:srgbClr val="02243A"/>
                </a:solidFill>
                <a:latin typeface="Arial" charset="0"/>
                <a:ea typeface="Arial" charset="0"/>
                <a:cs typeface="Arial" charset="0"/>
              </a:rPr>
              <a:t>я колени склоню</a:t>
            </a:r>
          </a:p>
          <a:p>
            <a:pPr algn="l">
              <a:lnSpc>
                <a:spcPct val="85000"/>
              </a:lnSpc>
            </a:pPr>
            <a:r>
              <a:rPr lang="ru-RU" sz="4400" b="1" dirty="0" smtClean="0">
                <a:solidFill>
                  <a:srgbClr val="02243A"/>
                </a:solidFill>
                <a:latin typeface="Arial" charset="0"/>
                <a:ea typeface="Arial" charset="0"/>
                <a:cs typeface="Arial" charset="0"/>
              </a:rPr>
              <a:t>Помолиться </a:t>
            </a:r>
            <a:r>
              <a:rPr lang="ru-RU" sz="4400" b="1" dirty="0">
                <a:solidFill>
                  <a:srgbClr val="02243A"/>
                </a:solidFill>
                <a:latin typeface="Arial" charset="0"/>
                <a:ea typeface="Arial" charset="0"/>
                <a:cs typeface="Arial" charset="0"/>
              </a:rPr>
              <a:t>Христу – </a:t>
            </a:r>
          </a:p>
          <a:p>
            <a:pPr algn="l">
              <a:lnSpc>
                <a:spcPct val="85000"/>
              </a:lnSpc>
            </a:pPr>
            <a:r>
              <a:rPr lang="ru-RU" sz="4400" b="1" dirty="0" smtClean="0">
                <a:solidFill>
                  <a:srgbClr val="02243A"/>
                </a:solidFill>
                <a:latin typeface="Arial" charset="0"/>
                <a:ea typeface="Arial" charset="0"/>
                <a:cs typeface="Arial" charset="0"/>
              </a:rPr>
              <a:t>Он </a:t>
            </a:r>
            <a:r>
              <a:rPr lang="ru-RU" sz="4400" b="1" dirty="0">
                <a:solidFill>
                  <a:srgbClr val="02243A"/>
                </a:solidFill>
                <a:latin typeface="Arial" charset="0"/>
                <a:ea typeface="Arial" charset="0"/>
                <a:cs typeface="Arial" charset="0"/>
              </a:rPr>
              <a:t>– мой Творец,</a:t>
            </a:r>
          </a:p>
          <a:p>
            <a:pPr algn="l">
              <a:lnSpc>
                <a:spcPct val="85000"/>
              </a:lnSpc>
            </a:pPr>
            <a:r>
              <a:rPr lang="ru-RU" sz="4400" b="1" dirty="0" smtClean="0">
                <a:solidFill>
                  <a:srgbClr val="02243A"/>
                </a:solidFill>
                <a:latin typeface="Arial" charset="0"/>
                <a:ea typeface="Arial" charset="0"/>
                <a:cs typeface="Arial" charset="0"/>
              </a:rPr>
              <a:t>Он </a:t>
            </a:r>
            <a:r>
              <a:rPr lang="ru-RU" sz="4400" b="1" dirty="0">
                <a:solidFill>
                  <a:srgbClr val="02243A"/>
                </a:solidFill>
                <a:latin typeface="Arial" charset="0"/>
                <a:ea typeface="Arial" charset="0"/>
                <a:cs typeface="Arial" charset="0"/>
              </a:rPr>
              <a:t>– мой Отец,</a:t>
            </a:r>
          </a:p>
          <a:p>
            <a:pPr algn="l">
              <a:lnSpc>
                <a:spcPct val="85000"/>
              </a:lnSpc>
            </a:pPr>
            <a:r>
              <a:rPr lang="ru-RU" sz="4400" b="1" dirty="0">
                <a:solidFill>
                  <a:srgbClr val="02243A"/>
                </a:solidFill>
                <a:latin typeface="Arial" charset="0"/>
                <a:ea typeface="Arial" charset="0"/>
                <a:cs typeface="Arial" charset="0"/>
              </a:rPr>
              <a:t>И Он – мой </a:t>
            </a:r>
            <a:r>
              <a:rPr lang="ru-RU" sz="4400" b="1" dirty="0" smtClean="0">
                <a:solidFill>
                  <a:srgbClr val="02243A"/>
                </a:solidFill>
                <a:latin typeface="Arial" charset="0"/>
                <a:ea typeface="Arial" charset="0"/>
                <a:cs typeface="Arial" charset="0"/>
              </a:rPr>
              <a:t>лучший Друг;</a:t>
            </a:r>
          </a:p>
          <a:p>
            <a:pPr algn="l">
              <a:lnSpc>
                <a:spcPct val="85000"/>
              </a:lnSpc>
            </a:pPr>
            <a:r>
              <a:rPr lang="ru-RU" sz="4400" b="1" dirty="0" smtClean="0">
                <a:solidFill>
                  <a:srgbClr val="02243A"/>
                </a:solidFill>
                <a:latin typeface="Arial" charset="0"/>
                <a:ea typeface="Arial" charset="0"/>
                <a:cs typeface="Arial" charset="0"/>
              </a:rPr>
              <a:t>И тепло Его рук чувствую я, Как Он, любя, греет меня.</a:t>
            </a:r>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8373" y="253404"/>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85000"/>
              </a:lnSpc>
            </a:pPr>
            <a:r>
              <a:rPr lang="ru-RU" sz="4400" b="1" dirty="0">
                <a:solidFill>
                  <a:srgbClr val="02243A"/>
                </a:solidFill>
                <a:latin typeface="Arial" charset="0"/>
                <a:ea typeface="Arial" charset="0"/>
                <a:cs typeface="Arial" charset="0"/>
              </a:rPr>
              <a:t>И всё лишь </a:t>
            </a:r>
            <a:r>
              <a:rPr lang="ru-RU" sz="4400" b="1" dirty="0" smtClean="0">
                <a:solidFill>
                  <a:srgbClr val="02243A"/>
                </a:solidFill>
                <a:latin typeface="Arial" charset="0"/>
                <a:ea typeface="Arial" charset="0"/>
                <a:cs typeface="Arial" charset="0"/>
              </a:rPr>
              <a:t>Ему </a:t>
            </a:r>
            <a:r>
              <a:rPr lang="ru-RU" sz="4400" b="1" dirty="0">
                <a:solidFill>
                  <a:srgbClr val="02243A"/>
                </a:solidFill>
                <a:latin typeface="Arial" charset="0"/>
                <a:ea typeface="Arial" charset="0"/>
                <a:cs typeface="Arial" charset="0"/>
              </a:rPr>
              <a:t>расскажу,</a:t>
            </a:r>
          </a:p>
          <a:p>
            <a:pPr algn="l">
              <a:lnSpc>
                <a:spcPct val="85000"/>
              </a:lnSpc>
            </a:pPr>
            <a:r>
              <a:rPr lang="ru-RU" sz="4400" b="1" dirty="0">
                <a:solidFill>
                  <a:srgbClr val="02243A"/>
                </a:solidFill>
                <a:latin typeface="Arial" charset="0"/>
                <a:ea typeface="Arial" charset="0"/>
                <a:cs typeface="Arial" charset="0"/>
              </a:rPr>
              <a:t>Всё, что в сердце ношу,</a:t>
            </a:r>
          </a:p>
          <a:p>
            <a:pPr algn="l">
              <a:lnSpc>
                <a:spcPct val="85000"/>
              </a:lnSpc>
            </a:pPr>
            <a:r>
              <a:rPr lang="ru-RU" sz="4400" b="1" dirty="0">
                <a:solidFill>
                  <a:srgbClr val="02243A"/>
                </a:solidFill>
                <a:latin typeface="Arial" charset="0"/>
                <a:ea typeface="Arial" charset="0"/>
                <a:cs typeface="Arial" charset="0"/>
              </a:rPr>
              <a:t>Он всё поймёт, </a:t>
            </a:r>
            <a:r>
              <a:rPr lang="ru-RU" sz="4400" b="1" dirty="0" smtClean="0">
                <a:solidFill>
                  <a:srgbClr val="02243A"/>
                </a:solidFill>
                <a:latin typeface="Arial" charset="0"/>
                <a:ea typeface="Arial" charset="0"/>
                <a:cs typeface="Arial" charset="0"/>
              </a:rPr>
              <a:t>слёзы </a:t>
            </a:r>
            <a:r>
              <a:rPr lang="ru-RU" sz="4400" b="1" dirty="0">
                <a:solidFill>
                  <a:srgbClr val="02243A"/>
                </a:solidFill>
                <a:latin typeface="Arial" charset="0"/>
                <a:ea typeface="Arial" charset="0"/>
                <a:cs typeface="Arial" charset="0"/>
              </a:rPr>
              <a:t>отрёт, </a:t>
            </a:r>
          </a:p>
          <a:p>
            <a:pPr algn="l">
              <a:lnSpc>
                <a:spcPct val="85000"/>
              </a:lnSpc>
            </a:pPr>
            <a:r>
              <a:rPr lang="ru-RU" sz="4400" b="1" dirty="0">
                <a:solidFill>
                  <a:srgbClr val="02243A"/>
                </a:solidFill>
                <a:latin typeface="Arial" charset="0"/>
                <a:ea typeface="Arial" charset="0"/>
                <a:cs typeface="Arial" charset="0"/>
              </a:rPr>
              <a:t>И дарует покой.</a:t>
            </a:r>
          </a:p>
          <a:p>
            <a:pPr algn="l">
              <a:lnSpc>
                <a:spcPct val="85000"/>
              </a:lnSpc>
            </a:pPr>
            <a:r>
              <a:rPr lang="ru-RU" sz="4400" b="1" dirty="0" smtClean="0">
                <a:solidFill>
                  <a:srgbClr val="02243A"/>
                </a:solidFill>
                <a:latin typeface="Arial" charset="0"/>
                <a:ea typeface="Arial" charset="0"/>
                <a:cs typeface="Arial" charset="0"/>
              </a:rPr>
              <a:t>          Я </a:t>
            </a:r>
            <a:r>
              <a:rPr lang="ru-RU" sz="4400" b="1" dirty="0">
                <a:solidFill>
                  <a:srgbClr val="02243A"/>
                </a:solidFill>
                <a:latin typeface="Arial" charset="0"/>
                <a:ea typeface="Arial" charset="0"/>
                <a:cs typeface="Arial" charset="0"/>
              </a:rPr>
              <a:t>счастливой душой </a:t>
            </a:r>
          </a:p>
          <a:p>
            <a:pPr algn="l">
              <a:lnSpc>
                <a:spcPct val="85000"/>
              </a:lnSpc>
            </a:pPr>
            <a:r>
              <a:rPr lang="ru-RU" sz="4400" b="1" dirty="0" smtClean="0">
                <a:solidFill>
                  <a:srgbClr val="02243A"/>
                </a:solidFill>
                <a:latin typeface="Arial" charset="0"/>
                <a:ea typeface="Arial" charset="0"/>
                <a:cs typeface="Arial" charset="0"/>
              </a:rPr>
              <a:t>          Песнь </a:t>
            </a:r>
            <a:r>
              <a:rPr lang="ru-RU" sz="4400" b="1" dirty="0">
                <a:solidFill>
                  <a:srgbClr val="02243A"/>
                </a:solidFill>
                <a:latin typeface="Arial" charset="0"/>
                <a:ea typeface="Arial" charset="0"/>
                <a:cs typeface="Arial" charset="0"/>
              </a:rPr>
              <a:t>воспою</a:t>
            </a:r>
          </a:p>
          <a:p>
            <a:pPr algn="l">
              <a:lnSpc>
                <a:spcPct val="85000"/>
              </a:lnSpc>
            </a:pPr>
            <a:r>
              <a:rPr lang="ru-RU" sz="4400" b="1" dirty="0" smtClean="0">
                <a:solidFill>
                  <a:srgbClr val="02243A"/>
                </a:solidFill>
                <a:latin typeface="Arial" charset="0"/>
                <a:ea typeface="Arial" charset="0"/>
                <a:cs typeface="Arial" charset="0"/>
              </a:rPr>
              <a:t>          Богу </a:t>
            </a:r>
            <a:r>
              <a:rPr lang="ru-RU" sz="4400" b="1" dirty="0">
                <a:solidFill>
                  <a:srgbClr val="02243A"/>
                </a:solidFill>
                <a:latin typeface="Arial" charset="0"/>
                <a:ea typeface="Arial" charset="0"/>
                <a:cs typeface="Arial" charset="0"/>
              </a:rPr>
              <a:t>Христу моему.</a:t>
            </a:r>
          </a:p>
        </p:txBody>
      </p:sp>
    </p:spTree>
    <p:extLst>
      <p:ext uri="{BB962C8B-B14F-4D97-AF65-F5344CB8AC3E}">
        <p14:creationId xmlns:p14="http://schemas.microsoft.com/office/powerpoint/2010/main" val="72426754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9409" y="242288"/>
            <a:ext cx="8999506" cy="35599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85000"/>
              </a:lnSpc>
            </a:pPr>
            <a:r>
              <a:rPr lang="ru-RU" sz="4200" b="1" dirty="0">
                <a:solidFill>
                  <a:srgbClr val="02243A"/>
                </a:solidFill>
                <a:latin typeface="Arial" charset="0"/>
                <a:ea typeface="Arial" charset="0"/>
                <a:cs typeface="Arial" charset="0"/>
              </a:rPr>
              <a:t>Христос – Он </a:t>
            </a:r>
            <a:r>
              <a:rPr lang="ru-RU" sz="4200" b="1" dirty="0" smtClean="0">
                <a:solidFill>
                  <a:srgbClr val="02243A"/>
                </a:solidFill>
                <a:latin typeface="Arial" charset="0"/>
                <a:ea typeface="Arial" charset="0"/>
                <a:cs typeface="Arial" charset="0"/>
              </a:rPr>
              <a:t>Спаситель и твой,</a:t>
            </a:r>
          </a:p>
          <a:p>
            <a:pPr algn="l">
              <a:lnSpc>
                <a:spcPct val="85000"/>
              </a:lnSpc>
            </a:pPr>
            <a:r>
              <a:rPr lang="ru-RU" sz="4200" b="1" dirty="0" smtClean="0">
                <a:solidFill>
                  <a:srgbClr val="02243A"/>
                </a:solidFill>
                <a:latin typeface="Arial" charset="0"/>
                <a:ea typeface="Arial" charset="0"/>
                <a:cs typeface="Arial" charset="0"/>
              </a:rPr>
              <a:t>И </a:t>
            </a:r>
            <a:r>
              <a:rPr lang="ru-RU" sz="4200" b="1" dirty="0">
                <a:solidFill>
                  <a:srgbClr val="02243A"/>
                </a:solidFill>
                <a:latin typeface="Arial" charset="0"/>
                <a:ea typeface="Arial" charset="0"/>
                <a:cs typeface="Arial" charset="0"/>
              </a:rPr>
              <a:t>Ему всей душой</a:t>
            </a:r>
          </a:p>
          <a:p>
            <a:pPr algn="l">
              <a:lnSpc>
                <a:spcPct val="85000"/>
              </a:lnSpc>
            </a:pPr>
            <a:r>
              <a:rPr lang="ru-RU" sz="4200" b="1" dirty="0">
                <a:solidFill>
                  <a:srgbClr val="02243A"/>
                </a:solidFill>
                <a:latin typeface="Arial" charset="0"/>
                <a:ea typeface="Arial" charset="0"/>
                <a:cs typeface="Arial" charset="0"/>
              </a:rPr>
              <a:t>Ты помолись, обратись</a:t>
            </a:r>
            <a:r>
              <a:rPr lang="ru-RU" sz="4200" b="1" dirty="0" smtClean="0">
                <a:solidFill>
                  <a:srgbClr val="02243A"/>
                </a:solidFill>
                <a:latin typeface="Arial" charset="0"/>
                <a:ea typeface="Arial" charset="0"/>
                <a:cs typeface="Arial" charset="0"/>
              </a:rPr>
              <a:t>,</a:t>
            </a:r>
          </a:p>
          <a:p>
            <a:pPr algn="l">
              <a:lnSpc>
                <a:spcPct val="85000"/>
              </a:lnSpc>
              <a:spcBef>
                <a:spcPts val="1200"/>
              </a:spcBef>
            </a:pPr>
            <a:r>
              <a:rPr lang="ru-RU" sz="4200" b="1" dirty="0">
                <a:solidFill>
                  <a:srgbClr val="02243A"/>
                </a:solidFill>
                <a:latin typeface="Arial" charset="0"/>
                <a:ea typeface="Arial" charset="0"/>
                <a:cs typeface="Arial" charset="0"/>
              </a:rPr>
              <a:t>	</a:t>
            </a:r>
            <a:r>
              <a:rPr lang="ru-RU" sz="4200" b="1" dirty="0" smtClean="0">
                <a:solidFill>
                  <a:srgbClr val="02243A"/>
                </a:solidFill>
                <a:latin typeface="Arial" charset="0"/>
                <a:ea typeface="Arial" charset="0"/>
                <a:cs typeface="Arial" charset="0"/>
              </a:rPr>
              <a:t>	</a:t>
            </a:r>
            <a:r>
              <a:rPr lang="ru-RU" sz="4200" b="1" dirty="0" smtClean="0">
                <a:solidFill>
                  <a:srgbClr val="02243A"/>
                </a:solidFill>
                <a:latin typeface="Arial" charset="0"/>
                <a:ea typeface="Arial" charset="0"/>
                <a:cs typeface="Arial" charset="0"/>
              </a:rPr>
              <a:t>На </a:t>
            </a:r>
            <a:r>
              <a:rPr lang="ru-RU" sz="4200" b="1" dirty="0">
                <a:solidFill>
                  <a:srgbClr val="02243A"/>
                </a:solidFill>
                <a:latin typeface="Arial" charset="0"/>
                <a:ea typeface="Arial" charset="0"/>
                <a:cs typeface="Arial" charset="0"/>
              </a:rPr>
              <a:t>Христа лишь взирай</a:t>
            </a:r>
            <a:r>
              <a:rPr lang="ru-RU" sz="4200" b="1" dirty="0" smtClean="0">
                <a:solidFill>
                  <a:srgbClr val="02243A"/>
                </a:solidFill>
                <a:latin typeface="Arial" charset="0"/>
                <a:ea typeface="Arial" charset="0"/>
                <a:cs typeface="Arial" charset="0"/>
              </a:rPr>
              <a:t>,</a:t>
            </a:r>
          </a:p>
          <a:p>
            <a:pPr algn="l">
              <a:lnSpc>
                <a:spcPct val="85000"/>
              </a:lnSpc>
            </a:pPr>
            <a:r>
              <a:rPr lang="ru-RU" sz="4200" b="1" dirty="0">
                <a:solidFill>
                  <a:srgbClr val="02243A"/>
                </a:solidFill>
                <a:latin typeface="Arial" charset="0"/>
                <a:ea typeface="Arial" charset="0"/>
                <a:cs typeface="Arial" charset="0"/>
              </a:rPr>
              <a:t>	</a:t>
            </a:r>
            <a:r>
              <a:rPr lang="ru-RU" sz="4200" b="1" dirty="0" smtClean="0">
                <a:solidFill>
                  <a:srgbClr val="02243A"/>
                </a:solidFill>
                <a:latin typeface="Arial" charset="0"/>
                <a:ea typeface="Arial" charset="0"/>
                <a:cs typeface="Arial" charset="0"/>
              </a:rPr>
              <a:t>	</a:t>
            </a:r>
            <a:r>
              <a:rPr lang="ru-RU" sz="4200" b="1" dirty="0" smtClean="0">
                <a:solidFill>
                  <a:srgbClr val="02243A"/>
                </a:solidFill>
                <a:latin typeface="Arial" charset="0"/>
                <a:ea typeface="Arial" charset="0"/>
                <a:cs typeface="Arial" charset="0"/>
              </a:rPr>
              <a:t>Ему </a:t>
            </a:r>
            <a:r>
              <a:rPr lang="ru-RU" sz="4200" b="1" dirty="0">
                <a:solidFill>
                  <a:srgbClr val="02243A"/>
                </a:solidFill>
                <a:latin typeface="Arial" charset="0"/>
                <a:ea typeface="Arial" charset="0"/>
                <a:cs typeface="Arial" charset="0"/>
              </a:rPr>
              <a:t>сердце </a:t>
            </a:r>
            <a:r>
              <a:rPr lang="ru-RU" sz="4200" b="1" dirty="0" smtClean="0">
                <a:solidFill>
                  <a:srgbClr val="02243A"/>
                </a:solidFill>
                <a:latin typeface="Arial" charset="0"/>
                <a:ea typeface="Arial" charset="0"/>
                <a:cs typeface="Arial" charset="0"/>
              </a:rPr>
              <a:t>отдай</a:t>
            </a:r>
            <a:r>
              <a:rPr lang="ru-RU" sz="4200" b="1" dirty="0" smtClean="0">
                <a:solidFill>
                  <a:srgbClr val="02243A"/>
                </a:solidFill>
                <a:latin typeface="Arial" charset="0"/>
                <a:ea typeface="Arial" charset="0"/>
                <a:cs typeface="Arial" charset="0"/>
              </a:rPr>
              <a:t>,</a:t>
            </a:r>
          </a:p>
          <a:p>
            <a:pPr algn="l">
              <a:lnSpc>
                <a:spcPct val="85000"/>
              </a:lnSpc>
            </a:pPr>
            <a:r>
              <a:rPr lang="ru-RU" sz="4200" b="1" dirty="0">
                <a:solidFill>
                  <a:srgbClr val="02243A"/>
                </a:solidFill>
                <a:latin typeface="Arial" charset="0"/>
                <a:ea typeface="Arial" charset="0"/>
                <a:cs typeface="Arial" charset="0"/>
              </a:rPr>
              <a:t>	</a:t>
            </a:r>
            <a:r>
              <a:rPr lang="ru-RU" sz="4200" b="1" dirty="0" smtClean="0">
                <a:solidFill>
                  <a:srgbClr val="02243A"/>
                </a:solidFill>
                <a:latin typeface="Arial" charset="0"/>
                <a:ea typeface="Arial" charset="0"/>
                <a:cs typeface="Arial" charset="0"/>
              </a:rPr>
              <a:t>	</a:t>
            </a:r>
            <a:r>
              <a:rPr lang="ru-RU" sz="4200" b="1" dirty="0" smtClean="0">
                <a:solidFill>
                  <a:srgbClr val="02243A"/>
                </a:solidFill>
                <a:latin typeface="Arial" charset="0"/>
                <a:ea typeface="Arial" charset="0"/>
                <a:cs typeface="Arial" charset="0"/>
              </a:rPr>
              <a:t>И </a:t>
            </a:r>
            <a:r>
              <a:rPr lang="ru-RU" sz="4200" b="1" dirty="0">
                <a:solidFill>
                  <a:srgbClr val="02243A"/>
                </a:solidFill>
                <a:latin typeface="Arial" charset="0"/>
                <a:ea typeface="Arial" charset="0"/>
                <a:cs typeface="Arial" charset="0"/>
              </a:rPr>
              <a:t>небеса </a:t>
            </a:r>
            <a:r>
              <a:rPr lang="ru-RU" sz="4200" b="1" dirty="0" smtClean="0">
                <a:solidFill>
                  <a:srgbClr val="02243A"/>
                </a:solidFill>
                <a:latin typeface="Arial" charset="0"/>
                <a:ea typeface="Arial" charset="0"/>
                <a:cs typeface="Arial" charset="0"/>
              </a:rPr>
              <a:t>ты обретёшь</a:t>
            </a:r>
            <a:br>
              <a:rPr lang="ru-RU" sz="4200" b="1" dirty="0" smtClean="0">
                <a:solidFill>
                  <a:srgbClr val="02243A"/>
                </a:solidFill>
                <a:latin typeface="Arial" charset="0"/>
                <a:ea typeface="Arial" charset="0"/>
                <a:cs typeface="Arial" charset="0"/>
              </a:rPr>
            </a:br>
            <a:r>
              <a:rPr lang="ru-RU" sz="4200" b="1" dirty="0" smtClean="0">
                <a:solidFill>
                  <a:srgbClr val="02243A"/>
                </a:solidFill>
                <a:latin typeface="Arial" charset="0"/>
                <a:ea typeface="Arial" charset="0"/>
                <a:cs typeface="Arial" charset="0"/>
              </a:rPr>
              <a:t>		Навсегда</a:t>
            </a:r>
            <a:r>
              <a:rPr lang="ru-RU" sz="42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205625114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1155</TotalTime>
  <Words>96</Words>
  <Application>Microsoft Macintosh PowerPoint</Application>
  <PresentationFormat>On-screen Show (16:9)</PresentationFormat>
  <Paragraphs>20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White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97</cp:revision>
  <dcterms:modified xsi:type="dcterms:W3CDTF">2021-03-07T11:49:20Z</dcterms:modified>
</cp:coreProperties>
</file>