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55" r:id="rId4"/>
    <p:sldId id="1053" r:id="rId5"/>
    <p:sldId id="1054" r:id="rId6"/>
    <p:sldId id="1056" r:id="rId7"/>
    <p:sldId id="1061" r:id="rId8"/>
    <p:sldId id="1057" r:id="rId9"/>
    <p:sldId id="1058" r:id="rId10"/>
    <p:sldId id="1062" r:id="rId11"/>
    <p:sldId id="1059" r:id="rId12"/>
    <p:sldId id="1060" r:id="rId13"/>
    <p:sldId id="1063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14" d="100"/>
          <a:sy n="114" d="100"/>
        </p:scale>
        <p:origin x="152" y="-120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24.02.21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  <p:sp>
        <p:nvSpPr>
          <p:cNvPr id="8" name="Biblical and Theological Foundations for…">
            <a:extLst>
              <a:ext uri="{FF2B5EF4-FFF2-40B4-BE49-F238E27FC236}">
                <a16:creationId xmlns="" xmlns:a16="http://schemas.microsoft.com/office/drawing/2014/main" id="{E4438512-FB30-8240-9BEE-8A05FE64B54F}"/>
              </a:ext>
            </a:extLst>
          </p:cNvPr>
          <p:cNvSpPr txBox="1">
            <a:spLocks/>
          </p:cNvSpPr>
          <p:nvPr/>
        </p:nvSpPr>
        <p:spPr>
          <a:xfrm>
            <a:off x="2411760" y="1305001"/>
            <a:ext cx="6264696" cy="1835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6600" dirty="0">
                <a:solidFill>
                  <a:srgbClr val="02243A"/>
                </a:solidFill>
                <a:latin typeface="Arial"/>
                <a:cs typeface="Arial"/>
                <a:sym typeface="Calibri"/>
              </a:rPr>
              <a:t>Услышь меня, Боже</a:t>
            </a:r>
            <a:endParaRPr lang="bg-BG" sz="6600" b="1" dirty="0">
              <a:solidFill>
                <a:srgbClr val="02243A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	Сердечно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молю:</a:t>
            </a:r>
          </a:p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	Дай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мне силы </a:t>
            </a:r>
          </a:p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	И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света,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Мой дух отогрей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У святого огня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ru-RU" sz="6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0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188640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Ответь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мне, </a:t>
            </a:r>
            <a:endParaRPr lang="ru-RU" sz="6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Господь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!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Сил во мне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Не осталось,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Сними мою боль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И отраду мне дай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ru-RU" sz="6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7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бремя сними,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И немую усталость,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И сердце, как книгу,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Господь, прочитай.</a:t>
            </a:r>
          </a:p>
          <a:p>
            <a:endParaRPr lang="ru-RU" sz="6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10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бремя сними,</a:t>
            </a:r>
          </a:p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немую усталость,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И сердце, </a:t>
            </a:r>
            <a:endParaRPr lang="ru-RU" sz="6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ак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книгу,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Господь, </a:t>
            </a:r>
            <a:endParaRPr lang="ru-RU" sz="6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рочитай.</a:t>
            </a:r>
            <a:endParaRPr lang="ru-RU" sz="6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92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Услышь меня, Боже,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Когда я в печали,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Когда моё сердце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Устало страдать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ru-RU" sz="6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Услышь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Когда бремя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Лежит за спиною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Уста пламенеют,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Не могут молчать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95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	Услышь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</a:p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	Когда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бремя </a:t>
            </a:r>
          </a:p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	Лежит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за спиною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Уста пламенеют,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Не могут молчать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20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Услышь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меня, Боже,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Слабею порою,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Идя против ветра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В ночную пургу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8551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Тебе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боль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Души своей,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Боже, открою,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Ведь дальше идти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Без Тебе не могу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53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	Тебе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боль </a:t>
            </a:r>
          </a:p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	Души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своей,</a:t>
            </a:r>
          </a:p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	Боже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, открою,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Ведь дальше идти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Без Тебе не могу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74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Гнетёт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меня бремя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Огромное это,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Грех душу </a:t>
            </a:r>
            <a:endParaRPr lang="ru-RU" sz="6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еснит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мою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День ото дня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41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073008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Сердечно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молю: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Дай мне силы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И света,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Мой дух отогрей </a:t>
            </a:r>
          </a:p>
          <a:p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У святого огня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ru-RU" sz="6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382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8512</TotalTime>
  <Words>152</Words>
  <Application>Microsoft Macintosh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251</cp:revision>
  <dcterms:created xsi:type="dcterms:W3CDTF">2016-09-02T12:17:38Z</dcterms:created>
  <dcterms:modified xsi:type="dcterms:W3CDTF">2021-02-24T12:48:23Z</dcterms:modified>
</cp:coreProperties>
</file>