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9" r:id="rId3"/>
    <p:sldId id="1050" r:id="rId4"/>
    <p:sldId id="1051" r:id="rId5"/>
    <p:sldId id="1053" r:id="rId6"/>
    <p:sldId id="1052" r:id="rId7"/>
    <p:sldId id="1054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904" autoAdjust="0"/>
    <p:restoredTop sz="78762" autoAdjust="0"/>
  </p:normalViewPr>
  <p:slideViewPr>
    <p:cSldViewPr>
      <p:cViewPr>
        <p:scale>
          <a:sx n="99" d="100"/>
          <a:sy n="99" d="100"/>
        </p:scale>
        <p:origin x="-2160" y="-17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07.03.21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7704856" cy="25637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Дом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b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где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вырастаем</a:t>
            </a:r>
            <a:r>
              <a:rPr lang="ru-RU" sz="6600" dirty="0" smtClean="0"/>
              <a:t>                </a:t>
            </a:r>
            <a:endParaRPr lang="ru-RU" sz="66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10" y="-4462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816062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Дом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где мы вырастаем,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Учимся, любим,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Мечтаем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Дорог мне навсегда.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нём так тепло и уютно,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 бы нам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Ни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было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трудно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– 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Там живёт доброта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4462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6381"/>
            <a:ext cx="8816062" cy="638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endParaRPr lang="ru-RU" sz="1400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Пусть ваш дом согреется Т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еплом любви </a:t>
            </a:r>
          </a:p>
          <a:p>
            <a:pPr>
              <a:lnSpc>
                <a:spcPct val="90000"/>
              </a:lnSpc>
            </a:pP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Всем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кто будет в нём, </a:t>
            </a:r>
            <a:endParaRPr lang="ru-RU" sz="51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 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радость подарит.</a:t>
            </a: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Самым 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лучшим</a:t>
            </a: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уютным будет дом,</a:t>
            </a: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Где желанны </a:t>
            </a:r>
            <a:endParaRPr lang="ru-RU" sz="51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стречи 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 Христом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68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10" y="-4462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434" y="116632"/>
            <a:ext cx="8816062" cy="644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Первые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жизни уроки – </a:t>
            </a:r>
          </a:p>
          <a:p>
            <a:pPr>
              <a:lnSpc>
                <a:spcPct val="85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Радость,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</a:t>
            </a:r>
          </a:p>
          <a:p>
            <a:pPr>
              <a:lnSpc>
                <a:spcPct val="85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упрёки – </a:t>
            </a:r>
          </a:p>
          <a:p>
            <a:pPr>
              <a:lnSpc>
                <a:spcPct val="85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Познаём и иногда </a:t>
            </a:r>
          </a:p>
          <a:p>
            <a:pPr>
              <a:lnSpc>
                <a:spcPct val="85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Дружбу, тепло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5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не ценим</a:t>
            </a:r>
          </a:p>
          <a:p>
            <a:pPr>
              <a:lnSpc>
                <a:spcPct val="85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Кажется так,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5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то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изменим</a:t>
            </a:r>
          </a:p>
          <a:p>
            <a:pPr>
              <a:lnSpc>
                <a:spcPct val="85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других, но не себя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1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4462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6381"/>
            <a:ext cx="8816062" cy="638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endParaRPr lang="ru-RU" sz="1400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Пусть ваш дом согреется Т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еплом любви </a:t>
            </a:r>
          </a:p>
          <a:p>
            <a:pPr>
              <a:lnSpc>
                <a:spcPct val="90000"/>
              </a:lnSpc>
            </a:pP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Всем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кто будет в нём, </a:t>
            </a:r>
            <a:endParaRPr lang="ru-RU" sz="51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 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радость подарит.</a:t>
            </a: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Самым 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лучшим</a:t>
            </a: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уютным будет дом,</a:t>
            </a: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Где желанны </a:t>
            </a:r>
            <a:endParaRPr lang="ru-RU" sz="51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стречи 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 Христом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82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10" y="-4462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434" y="188640"/>
            <a:ext cx="8816062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Жизнь </a:t>
            </a:r>
            <a:r>
              <a:rPr lang="ru-RU" sz="5400" b="1" spc="-15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сложна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5400" b="1" spc="-15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сурова,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без надёжного крова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легко нас сломить.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Опустошить, обездолить</a:t>
            </a:r>
            <a:r>
              <a:rPr lang="ru-RU" sz="5400" b="1" spc="-15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Веру убить </a:t>
            </a:r>
            <a:endParaRPr lang="ru-RU" sz="5400" b="1" spc="-150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Не </a:t>
            </a:r>
            <a:r>
              <a:rPr lang="ru-RU" sz="5400" b="1" spc="-15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позволить –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Больше нежно </a:t>
            </a:r>
            <a:r>
              <a:rPr lang="ru-RU" sz="5400" b="1" spc="-15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любить.</a:t>
            </a:r>
            <a:endParaRPr lang="ru-RU" sz="5400" spc="-150" dirty="0"/>
          </a:p>
        </p:txBody>
      </p:sp>
    </p:spTree>
    <p:extLst>
      <p:ext uri="{BB962C8B-B14F-4D97-AF65-F5344CB8AC3E}">
        <p14:creationId xmlns:p14="http://schemas.microsoft.com/office/powerpoint/2010/main" val="138281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4462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6381"/>
            <a:ext cx="8816062" cy="638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endParaRPr lang="ru-RU" sz="1400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Пусть ваш дом согреется Т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еплом любви </a:t>
            </a:r>
          </a:p>
          <a:p>
            <a:pPr>
              <a:lnSpc>
                <a:spcPct val="90000"/>
              </a:lnSpc>
            </a:pP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Всем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кто будет в нём, </a:t>
            </a:r>
            <a:endParaRPr lang="ru-RU" sz="51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 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радость подарит.</a:t>
            </a: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Самым 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лучшим</a:t>
            </a: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уютным будет дом,</a:t>
            </a: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Где желанны </a:t>
            </a:r>
            <a:endParaRPr lang="ru-RU" sz="51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стречи </a:t>
            </a:r>
            <a:r>
              <a:rPr lang="ru-RU" sz="51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 Христом</a:t>
            </a:r>
            <a:r>
              <a:rPr lang="ru-RU" sz="51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4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9336</TotalTime>
  <Words>192</Words>
  <Application>Microsoft Macintosh PowerPoint</Application>
  <PresentationFormat>On-screen Show (4:3)</PresentationFormat>
  <Paragraphs>59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288</cp:revision>
  <dcterms:created xsi:type="dcterms:W3CDTF">2016-09-02T12:17:38Z</dcterms:created>
  <dcterms:modified xsi:type="dcterms:W3CDTF">2021-03-07T10:40:35Z</dcterms:modified>
</cp:coreProperties>
</file>