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1040" r:id="rId2"/>
    <p:sldId id="1049" r:id="rId3"/>
    <p:sldId id="1050" r:id="rId4"/>
    <p:sldId id="1051" r:id="rId5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868" autoAdjust="0"/>
    <p:restoredTop sz="78762" autoAdjust="0"/>
  </p:normalViewPr>
  <p:slideViewPr>
    <p:cSldViewPr>
      <p:cViewPr>
        <p:scale>
          <a:sx n="85" d="100"/>
          <a:sy n="85" d="100"/>
        </p:scale>
        <p:origin x="-2560" y="-2024"/>
      </p:cViewPr>
      <p:guideLst>
        <p:guide orient="horz" pos="164"/>
        <p:guide pos="1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07.03.21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07.03.21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7" y="4551919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1700808"/>
            <a:ext cx="7632850" cy="160043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Благословенным будет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дом</a:t>
            </a:r>
            <a:r>
              <a:rPr lang="ru-RU" sz="6000" dirty="0" smtClean="0"/>
              <a:t>                </a:t>
            </a:r>
            <a:endParaRPr lang="ru-RU" sz="6000" dirty="0"/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2" y="4365106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4410" y="-4462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997" y="260648"/>
            <a:ext cx="8816062" cy="620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Благословенным </a:t>
            </a:r>
            <a:endParaRPr lang="ru-RU" sz="55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5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Будет </a:t>
            </a: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дом,</a:t>
            </a:r>
          </a:p>
          <a:p>
            <a:pPr>
              <a:lnSpc>
                <a:spcPct val="90000"/>
              </a:lnSpc>
            </a:pP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Где каждый день </a:t>
            </a:r>
            <a:endParaRPr lang="ru-RU" sz="55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5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Живут </a:t>
            </a: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Христом,</a:t>
            </a:r>
          </a:p>
          <a:p>
            <a:pPr>
              <a:lnSpc>
                <a:spcPct val="90000"/>
              </a:lnSpc>
            </a:pP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Где в основании семьи</a:t>
            </a:r>
          </a:p>
          <a:p>
            <a:pPr>
              <a:lnSpc>
                <a:spcPct val="90000"/>
              </a:lnSpc>
            </a:pP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Лежит святой </a:t>
            </a:r>
            <a:endParaRPr lang="ru-RU" sz="55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5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Закон любви</a:t>
            </a: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Благословен тот </a:t>
            </a:r>
            <a:r>
              <a:rPr lang="ru-RU" sz="5500" b="1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дом</a:t>
            </a:r>
            <a:r>
              <a:rPr lang="ru-RU" sz="5500" b="1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!</a:t>
            </a:r>
            <a:endParaRPr lang="ru-RU" sz="55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0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4410" y="-4462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997" y="252921"/>
            <a:ext cx="8816062" cy="620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5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</a:t>
            </a: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семье, </a:t>
            </a:r>
            <a:r>
              <a:rPr lang="ru-RU" sz="55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где </a:t>
            </a: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царствует Христос</a:t>
            </a:r>
            <a:r>
              <a:rPr lang="ru-RU" sz="55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 не </a:t>
            </a: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будет </a:t>
            </a:r>
            <a:r>
              <a:rPr lang="ru-RU" sz="55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Чёрствости и слёз</a:t>
            </a: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Там будут мир </a:t>
            </a:r>
            <a:endParaRPr lang="ru-RU" sz="55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5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</a:t>
            </a: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благодать,</a:t>
            </a:r>
          </a:p>
          <a:p>
            <a:pPr>
              <a:lnSpc>
                <a:spcPct val="90000"/>
              </a:lnSpc>
            </a:pP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Там будет свет </a:t>
            </a:r>
            <a:endParaRPr lang="ru-RU" sz="55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5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Любви </a:t>
            </a: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сиять – </a:t>
            </a:r>
          </a:p>
          <a:p>
            <a:pPr>
              <a:lnSpc>
                <a:spcPct val="90000"/>
              </a:lnSpc>
            </a:pP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семье, где Бог царит</a:t>
            </a:r>
            <a:r>
              <a:rPr lang="ru-RU" sz="55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!</a:t>
            </a:r>
            <a:endParaRPr lang="ru-RU" sz="55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63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4410" y="-44624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997" y="260648"/>
            <a:ext cx="8816062" cy="620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5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Господь</a:t>
            </a: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 Ты в каждый </a:t>
            </a:r>
            <a:r>
              <a:rPr lang="ru-RU" sz="55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Дом приди и </a:t>
            </a: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наши </a:t>
            </a:r>
            <a:r>
              <a:rPr lang="ru-RU" sz="55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Семьи </a:t>
            </a: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утверди,</a:t>
            </a:r>
          </a:p>
          <a:p>
            <a:pPr>
              <a:lnSpc>
                <a:spcPct val="90000"/>
              </a:lnSpc>
            </a:pP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Благослови с</a:t>
            </a:r>
            <a:r>
              <a:rPr lang="ru-RU" sz="55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оюз Земной</a:t>
            </a: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55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любовью Вечной и святой</a:t>
            </a: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Господь, </a:t>
            </a:r>
            <a:endParaRPr lang="ru-RU" sz="55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5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сердцах живи!</a:t>
            </a:r>
          </a:p>
        </p:txBody>
      </p:sp>
    </p:spTree>
    <p:extLst>
      <p:ext uri="{BB962C8B-B14F-4D97-AF65-F5344CB8AC3E}">
        <p14:creationId xmlns:p14="http://schemas.microsoft.com/office/powerpoint/2010/main" val="100768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9392</TotalTime>
  <Words>85</Words>
  <Application>Microsoft Macintosh PowerPoint</Application>
  <PresentationFormat>On-screen Show (4:3)</PresentationFormat>
  <Paragraphs>23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295</cp:revision>
  <dcterms:created xsi:type="dcterms:W3CDTF">2016-09-02T12:17:38Z</dcterms:created>
  <dcterms:modified xsi:type="dcterms:W3CDTF">2021-03-07T10:35:44Z</dcterms:modified>
</cp:coreProperties>
</file>