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5" r:id="rId2"/>
    <p:sldId id="269" r:id="rId3"/>
    <p:sldId id="295" r:id="rId4"/>
    <p:sldId id="296" r:id="rId5"/>
    <p:sldId id="284" r:id="rId6"/>
    <p:sldId id="297" r:id="rId7"/>
    <p:sldId id="298" r:id="rId8"/>
    <p:sldId id="282" r:id="rId9"/>
    <p:sldId id="299" r:id="rId10"/>
    <p:sldId id="300"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47" autoAdjust="0"/>
    <p:restoredTop sz="92857" autoAdjust="0"/>
  </p:normalViewPr>
  <p:slideViewPr>
    <p:cSldViewPr snapToGrid="0" snapToObjects="1">
      <p:cViewPr varScale="1">
        <p:scale>
          <a:sx n="202" d="100"/>
          <a:sy n="202" d="100"/>
        </p:scale>
        <p:origin x="-104" y="-240"/>
      </p:cViewPr>
      <p:guideLst>
        <p:guide orient="horz" pos="762"/>
        <p:guide pos="154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4168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29989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4168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34621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29989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41680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860956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29989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NUL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NUL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NUL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2"/>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2"/>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2"/>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2"/>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2"/>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2"/>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eg"/><Relationship Id="rId5" Type="http://schemas.openxmlformats.org/officeDocument/2006/relationships/image" Target="../media/image3.jpeg"/><Relationship Id="rId6" Type="http://schemas.microsoft.com/office/2007/relationships/hdphoto" Target="../media/hdphoto1.wdp"/><Relationship Id="rId7" Type="http://schemas.openxmlformats.org/officeDocument/2006/relationships/image" Target="../media/image4.png"/><Relationship Id="rId8" Type="http://schemas.microsoft.com/office/2007/relationships/hdphoto" Target="../media/hdphoto2.wdp"/><Relationship Id="rId9" Type="http://schemas.openxmlformats.org/officeDocument/2006/relationships/image" Target="../media/image5.png"/><Relationship Id="rId10"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Slide 5.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15" name="Picture 1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16" name="Picture 15" descr="Источник хвалы_ОБЛОЖКА_final_01_.jpg"/>
          <p:cNvPicPr>
            <a:picLocks noChangeAspect="1"/>
          </p:cNvPicPr>
          <p:nvPr/>
        </p:nvPicPr>
        <p:blipFill>
          <a:blip r:embed="rId5" cstate="print">
            <a:extLst>
              <a:ext uri="{BEBA8EAE-BF5A-486C-A8C5-ECC9F3942E4B}">
                <a14:imgProps xmlns:a14="http://schemas.microsoft.com/office/drawing/2010/main">
                  <a14:imgLayer r:embed="rId6">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pic>
        <p:nvPicPr>
          <p:cNvPr id="17" name="Picture 16" descr="Источник хвалы_ОБЛОЖКА_final_03_.jpg"/>
          <p:cNvPicPr>
            <a:picLocks noChangeAspect="1"/>
          </p:cNvPicPr>
          <p:nvPr/>
        </p:nvPicPr>
        <p:blipFill>
          <a:blip r:embed="rId7" cstate="print">
            <a:extLst>
              <a:ext uri="{BEBA8EAE-BF5A-486C-A8C5-ECC9F3942E4B}">
                <a14:imgProps xmlns:a14="http://schemas.microsoft.com/office/drawing/2010/main">
                  <a14:imgLayer r:embed="rId8">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18" name="Picture 17" descr="Источник хвалы_ОБЛОЖКА_final_02_.jpg"/>
          <p:cNvPicPr>
            <a:picLocks noChangeAspect="1"/>
          </p:cNvPicPr>
          <p:nvPr/>
        </p:nvPicPr>
        <p:blipFill>
          <a:blip r:embed="rId9" cstate="print">
            <a:extLst>
              <a:ext uri="{BEBA8EAE-BF5A-486C-A8C5-ECC9F3942E4B}">
                <a14:imgProps xmlns:a14="http://schemas.microsoft.com/office/drawing/2010/main">
                  <a14:imgLayer r:embed="rId10">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2491409" y="617220"/>
            <a:ext cx="5646840" cy="19423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70000"/>
              </a:lnSpc>
              <a:buNone/>
            </a:pPr>
            <a:r>
              <a:rPr lang="ru-RU" sz="6600" dirty="0">
                <a:solidFill>
                  <a:schemeClr val="tx2">
                    <a:lumMod val="50000"/>
                  </a:schemeClr>
                </a:solidFill>
                <a:latin typeface="Arial" panose="020B0604020202020204" pitchFamily="34" charset="0"/>
                <a:cs typeface="Arial" panose="020B0604020202020204" pitchFamily="34" charset="0"/>
              </a:rPr>
              <a:t>Как дорог </a:t>
            </a:r>
          </a:p>
          <a:p>
            <a:pPr marL="0" indent="0" algn="r">
              <a:lnSpc>
                <a:spcPct val="70000"/>
              </a:lnSpc>
              <a:buNone/>
            </a:pPr>
            <a:r>
              <a:rPr lang="ru-RU" sz="6600" dirty="0">
                <a:solidFill>
                  <a:schemeClr val="tx2">
                    <a:lumMod val="50000"/>
                  </a:schemeClr>
                </a:solidFill>
                <a:latin typeface="Arial" panose="020B0604020202020204" pitchFamily="34" charset="0"/>
                <a:cs typeface="Arial" panose="020B0604020202020204" pitchFamily="34" charset="0"/>
              </a:rPr>
              <a:t>Ты мне!</a:t>
            </a:r>
          </a:p>
        </p:txBody>
      </p:sp>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right.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295759"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97356" y="227036"/>
            <a:ext cx="7553739"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3600" dirty="0">
                <a:solidFill>
                  <a:schemeClr val="tx2">
                    <a:lumMod val="50000"/>
                  </a:schemeClr>
                </a:solidFill>
                <a:latin typeface="Arial" panose="020B0604020202020204" pitchFamily="34" charset="0"/>
                <a:cs typeface="Arial" panose="020B0604020202020204" pitchFamily="34" charset="0"/>
              </a:rPr>
              <a:t>Припев:</a:t>
            </a:r>
          </a:p>
          <a:p>
            <a:pPr marL="9525" algn="l"/>
            <a:r>
              <a:rPr lang="ru-RU" sz="4400" b="1" dirty="0">
                <a:solidFill>
                  <a:schemeClr val="tx2">
                    <a:lumMod val="50000"/>
                  </a:schemeClr>
                </a:solidFill>
                <a:latin typeface="Arial" panose="020B0604020202020204" pitchFamily="34" charset="0"/>
                <a:cs typeface="Arial" panose="020B0604020202020204" pitchFamily="34" charset="0"/>
              </a:rPr>
              <a:t>Коль друг дорог тебе, </a:t>
            </a:r>
          </a:p>
          <a:p>
            <a:pPr marL="9525" algn="l"/>
            <a:r>
              <a:rPr lang="ru-RU" sz="4400" b="1" dirty="0">
                <a:solidFill>
                  <a:schemeClr val="tx2">
                    <a:lumMod val="50000"/>
                  </a:schemeClr>
                </a:solidFill>
                <a:latin typeface="Arial" panose="020B0604020202020204" pitchFamily="34" charset="0"/>
                <a:cs typeface="Arial" panose="020B0604020202020204" pitchFamily="34" charset="0"/>
              </a:rPr>
              <a:t>Время не теряй, пригласи </a:t>
            </a:r>
          </a:p>
          <a:p>
            <a:pPr marL="9525" algn="l"/>
            <a:r>
              <a:rPr lang="ru-RU" sz="4400" b="1" dirty="0">
                <a:solidFill>
                  <a:schemeClr val="tx2">
                    <a:lumMod val="50000"/>
                  </a:schemeClr>
                </a:solidFill>
                <a:latin typeface="Arial" panose="020B0604020202020204" pitchFamily="34" charset="0"/>
                <a:cs typeface="Arial" panose="020B0604020202020204" pitchFamily="34" charset="0"/>
              </a:rPr>
              <a:t>За </a:t>
            </a:r>
            <a:r>
              <a:rPr lang="ru-RU" sz="4400" b="1" dirty="0" smtClean="0">
                <a:solidFill>
                  <a:schemeClr val="tx2">
                    <a:lumMod val="50000"/>
                  </a:schemeClr>
                </a:solidFill>
                <a:latin typeface="Arial" panose="020B0604020202020204" pitchFamily="34" charset="0"/>
                <a:cs typeface="Arial" panose="020B0604020202020204" pitchFamily="34" charset="0"/>
              </a:rPr>
              <a:t>Иисусом</a:t>
            </a:r>
          </a:p>
          <a:p>
            <a:pPr marL="9525" algn="l"/>
            <a:r>
              <a:rPr lang="ru-RU" sz="4400" b="1" dirty="0">
                <a:solidFill>
                  <a:schemeClr val="tx2">
                    <a:lumMod val="50000"/>
                  </a:schemeClr>
                </a:solidFill>
                <a:latin typeface="Arial" panose="020B0604020202020204" pitchFamily="34" charset="0"/>
                <a:cs typeface="Arial" panose="020B0604020202020204" pitchFamily="34" charset="0"/>
              </a:rPr>
              <a:t>Н</a:t>
            </a:r>
            <a:r>
              <a:rPr lang="ru-RU" sz="4400" b="1" dirty="0" smtClean="0">
                <a:solidFill>
                  <a:schemeClr val="tx2">
                    <a:lumMod val="50000"/>
                  </a:schemeClr>
                </a:solidFill>
                <a:latin typeface="Arial" panose="020B0604020202020204" pitchFamily="34" charset="0"/>
                <a:cs typeface="Arial" panose="020B0604020202020204" pitchFamily="34" charset="0"/>
              </a:rPr>
              <a:t>еуклонно </a:t>
            </a:r>
            <a:r>
              <a:rPr lang="ru-RU" sz="4400" b="1" dirty="0">
                <a:solidFill>
                  <a:schemeClr val="tx2">
                    <a:lumMod val="50000"/>
                  </a:schemeClr>
                </a:solidFill>
                <a:latin typeface="Arial" panose="020B0604020202020204" pitchFamily="34" charset="0"/>
                <a:cs typeface="Arial" panose="020B0604020202020204" pitchFamily="34" charset="0"/>
              </a:rPr>
              <a:t>идти.</a:t>
            </a:r>
          </a:p>
          <a:p>
            <a:pPr marL="9525" algn="l"/>
            <a:r>
              <a:rPr lang="ru-RU" sz="4400" b="1" dirty="0">
                <a:solidFill>
                  <a:schemeClr val="tx2">
                    <a:lumMod val="50000"/>
                  </a:schemeClr>
                </a:solidFill>
                <a:latin typeface="Arial" panose="020B0604020202020204" pitchFamily="34" charset="0"/>
                <a:cs typeface="Arial" panose="020B0604020202020204" pitchFamily="34" charset="0"/>
              </a:rPr>
              <a:t>О, как дорог Ты мне!</a:t>
            </a:r>
            <a:endParaRPr lang="ru-RU" sz="44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2574885676"/>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слайд 3.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122"/>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60454" y="197750"/>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dirty="0" smtClean="0">
                <a:solidFill>
                  <a:schemeClr val="tx2">
                    <a:lumMod val="50000"/>
                  </a:schemeClr>
                </a:solidFill>
                <a:latin typeface="Arial" panose="020B0604020202020204" pitchFamily="34" charset="0"/>
                <a:cs typeface="Arial" panose="020B0604020202020204" pitchFamily="34" charset="0"/>
              </a:rPr>
              <a:t>Мы </a:t>
            </a:r>
            <a:r>
              <a:rPr lang="ru-RU" sz="4400" b="1" dirty="0">
                <a:solidFill>
                  <a:schemeClr val="tx2">
                    <a:lumMod val="50000"/>
                  </a:schemeClr>
                </a:solidFill>
                <a:latin typeface="Arial" panose="020B0604020202020204" pitchFamily="34" charset="0"/>
                <a:cs typeface="Arial" panose="020B0604020202020204" pitchFamily="34" charset="0"/>
              </a:rPr>
              <a:t>те, </a:t>
            </a:r>
            <a:endParaRPr lang="en-US" sz="4400" b="1" dirty="0" smtClean="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dirty="0" smtClean="0">
                <a:solidFill>
                  <a:schemeClr val="tx2">
                    <a:lumMod val="50000"/>
                  </a:schemeClr>
                </a:solidFill>
                <a:latin typeface="Arial" panose="020B0604020202020204" pitchFamily="34" charset="0"/>
                <a:cs typeface="Arial" panose="020B0604020202020204" pitchFamily="34" charset="0"/>
              </a:rPr>
              <a:t>Кто </a:t>
            </a:r>
            <a:r>
              <a:rPr lang="ru-RU" sz="4400" b="1" dirty="0">
                <a:solidFill>
                  <a:schemeClr val="tx2">
                    <a:lumMod val="50000"/>
                  </a:schemeClr>
                </a:solidFill>
                <a:latin typeface="Arial" panose="020B0604020202020204" pitchFamily="34" charset="0"/>
                <a:cs typeface="Arial" panose="020B0604020202020204" pitchFamily="34" charset="0"/>
              </a:rPr>
              <a:t>счастливей </a:t>
            </a:r>
            <a:r>
              <a:rPr lang="ru-RU" sz="4400" b="1" dirty="0" smtClean="0">
                <a:solidFill>
                  <a:schemeClr val="tx2">
                    <a:lumMod val="50000"/>
                  </a:schemeClr>
                </a:solidFill>
                <a:latin typeface="Arial" panose="020B0604020202020204" pitchFamily="34" charset="0"/>
                <a:cs typeface="Arial" panose="020B0604020202020204" pitchFamily="34" charset="0"/>
              </a:rPr>
              <a:t>на </a:t>
            </a:r>
            <a:r>
              <a:rPr lang="ru-RU" sz="4400" b="1" dirty="0">
                <a:solidFill>
                  <a:schemeClr val="tx2">
                    <a:lumMod val="50000"/>
                  </a:schemeClr>
                </a:solidFill>
                <a:latin typeface="Arial" panose="020B0604020202020204" pitchFamily="34" charset="0"/>
                <a:cs typeface="Arial" panose="020B0604020202020204" pitchFamily="34" charset="0"/>
              </a:rPr>
              <a:t>свете</a:t>
            </a:r>
          </a:p>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И мир свой обрели </a:t>
            </a:r>
            <a:r>
              <a:rPr lang="ru-RU" sz="4400" b="1" dirty="0" smtClean="0">
                <a:solidFill>
                  <a:schemeClr val="tx2">
                    <a:lumMod val="50000"/>
                  </a:schemeClr>
                </a:solidFill>
                <a:latin typeface="Arial" panose="020B0604020202020204" pitchFamily="34" charset="0"/>
                <a:cs typeface="Arial" panose="020B0604020202020204" pitchFamily="34" charset="0"/>
              </a:rPr>
              <a:t>во </a:t>
            </a:r>
            <a:r>
              <a:rPr lang="ru-RU" sz="4400" b="1" dirty="0">
                <a:solidFill>
                  <a:schemeClr val="tx2">
                    <a:lumMod val="50000"/>
                  </a:schemeClr>
                </a:solidFill>
                <a:latin typeface="Arial" panose="020B0604020202020204" pitchFamily="34" charset="0"/>
                <a:cs typeface="Arial" panose="020B0604020202020204" pitchFamily="34" charset="0"/>
              </a:rPr>
              <a:t>Христе.</a:t>
            </a:r>
          </a:p>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Мы в дар свою юность Приносим Тебе,</a:t>
            </a:r>
          </a:p>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Ты победу одержал </a:t>
            </a:r>
            <a:r>
              <a:rPr lang="ru-RU" sz="4400" b="1" dirty="0" smtClean="0">
                <a:solidFill>
                  <a:schemeClr val="tx2">
                    <a:lumMod val="50000"/>
                  </a:schemeClr>
                </a:solidFill>
                <a:latin typeface="Arial" panose="020B0604020202020204" pitchFamily="34" charset="0"/>
                <a:cs typeface="Arial" panose="020B0604020202020204" pitchFamily="34" charset="0"/>
              </a:rPr>
              <a:t>на </a:t>
            </a:r>
            <a:r>
              <a:rPr lang="ru-RU" sz="4400" b="1" dirty="0">
                <a:solidFill>
                  <a:schemeClr val="tx2">
                    <a:lumMod val="50000"/>
                  </a:schemeClr>
                </a:solidFill>
                <a:latin typeface="Arial" panose="020B0604020202020204" pitchFamily="34" charset="0"/>
                <a:cs typeface="Arial" panose="020B0604020202020204" pitchFamily="34" charset="0"/>
              </a:rPr>
              <a:t>кресте.</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right.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295759"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600201" y="227036"/>
            <a:ext cx="7543800"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3600" dirty="0">
                <a:solidFill>
                  <a:schemeClr val="tx2">
                    <a:lumMod val="50000"/>
                  </a:schemeClr>
                </a:solidFill>
                <a:latin typeface="Arial" panose="020B0604020202020204" pitchFamily="34" charset="0"/>
                <a:cs typeface="Arial" panose="020B0604020202020204" pitchFamily="34" charset="0"/>
              </a:rPr>
              <a:t>Припев:</a:t>
            </a:r>
          </a:p>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О, как дорог Ты мне,</a:t>
            </a:r>
          </a:p>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Чудный Дар </a:t>
            </a:r>
            <a:endParaRPr lang="ru-RU" sz="4400" b="1" dirty="0" smtClean="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dirty="0" smtClean="0">
                <a:solidFill>
                  <a:schemeClr val="tx2">
                    <a:lumMod val="50000"/>
                  </a:schemeClr>
                </a:solidFill>
                <a:latin typeface="Arial" panose="020B0604020202020204" pitchFamily="34" charset="0"/>
                <a:cs typeface="Arial" panose="020B0604020202020204" pitchFamily="34" charset="0"/>
              </a:rPr>
              <a:t>Вечной жизни!</a:t>
            </a:r>
          </a:p>
          <a:p>
            <a:pPr algn="l">
              <a:lnSpc>
                <a:spcPct val="90000"/>
              </a:lnSpc>
            </a:pPr>
            <a:r>
              <a:rPr lang="ru-RU" sz="4400" b="1" dirty="0" smtClean="0">
                <a:solidFill>
                  <a:schemeClr val="tx2">
                    <a:lumMod val="50000"/>
                  </a:schemeClr>
                </a:solidFill>
                <a:latin typeface="Arial" panose="020B0604020202020204" pitchFamily="34" charset="0"/>
                <a:cs typeface="Arial" panose="020B0604020202020204" pitchFamily="34" charset="0"/>
              </a:rPr>
              <a:t>О</a:t>
            </a:r>
            <a:r>
              <a:rPr lang="ru-RU" sz="4400" b="1" dirty="0">
                <a:solidFill>
                  <a:schemeClr val="tx2">
                    <a:lumMod val="50000"/>
                  </a:schemeClr>
                </a:solidFill>
                <a:latin typeface="Arial" panose="020B0604020202020204" pitchFamily="34" charset="0"/>
                <a:cs typeface="Arial" panose="020B0604020202020204" pitchFamily="34" charset="0"/>
              </a:rPr>
              <a:t>, как дорог Ты мне,</a:t>
            </a:r>
          </a:p>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Путь к прекрасной Отчизне!</a:t>
            </a:r>
          </a:p>
        </p:txBody>
      </p:sp>
    </p:spTree>
    <p:extLst>
      <p:ext uri="{BB962C8B-B14F-4D97-AF65-F5344CB8AC3E}">
        <p14:creationId xmlns:p14="http://schemas.microsoft.com/office/powerpoint/2010/main" val="1513493547"/>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right.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295759"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97356" y="227036"/>
            <a:ext cx="7553739"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3600" dirty="0">
                <a:solidFill>
                  <a:schemeClr val="tx2">
                    <a:lumMod val="50000"/>
                  </a:schemeClr>
                </a:solidFill>
                <a:latin typeface="Arial" panose="020B0604020202020204" pitchFamily="34" charset="0"/>
                <a:cs typeface="Arial" panose="020B0604020202020204" pitchFamily="34" charset="0"/>
              </a:rPr>
              <a:t>Припев:</a:t>
            </a:r>
          </a:p>
          <a:p>
            <a:pPr marL="9525" algn="l"/>
            <a:r>
              <a:rPr lang="ru-RU" sz="4400" b="1" dirty="0">
                <a:solidFill>
                  <a:schemeClr val="tx2">
                    <a:lumMod val="50000"/>
                  </a:schemeClr>
                </a:solidFill>
                <a:latin typeface="Arial" panose="020B0604020202020204" pitchFamily="34" charset="0"/>
                <a:cs typeface="Arial" panose="020B0604020202020204" pitchFamily="34" charset="0"/>
              </a:rPr>
              <a:t>Коль друг дорог тебе, </a:t>
            </a:r>
          </a:p>
          <a:p>
            <a:pPr marL="9525" algn="l"/>
            <a:r>
              <a:rPr lang="ru-RU" sz="4400" b="1" dirty="0">
                <a:solidFill>
                  <a:schemeClr val="tx2">
                    <a:lumMod val="50000"/>
                  </a:schemeClr>
                </a:solidFill>
                <a:latin typeface="Arial" panose="020B0604020202020204" pitchFamily="34" charset="0"/>
                <a:cs typeface="Arial" panose="020B0604020202020204" pitchFamily="34" charset="0"/>
              </a:rPr>
              <a:t>Время не теряй, пригласи </a:t>
            </a:r>
          </a:p>
          <a:p>
            <a:pPr marL="9525" algn="l"/>
            <a:r>
              <a:rPr lang="ru-RU" sz="4400" b="1" dirty="0">
                <a:solidFill>
                  <a:schemeClr val="tx2">
                    <a:lumMod val="50000"/>
                  </a:schemeClr>
                </a:solidFill>
                <a:latin typeface="Arial" panose="020B0604020202020204" pitchFamily="34" charset="0"/>
                <a:cs typeface="Arial" panose="020B0604020202020204" pitchFamily="34" charset="0"/>
              </a:rPr>
              <a:t>За </a:t>
            </a:r>
            <a:r>
              <a:rPr lang="ru-RU" sz="4400" b="1" dirty="0" smtClean="0">
                <a:solidFill>
                  <a:schemeClr val="tx2">
                    <a:lumMod val="50000"/>
                  </a:schemeClr>
                </a:solidFill>
                <a:latin typeface="Arial" panose="020B0604020202020204" pitchFamily="34" charset="0"/>
                <a:cs typeface="Arial" panose="020B0604020202020204" pitchFamily="34" charset="0"/>
              </a:rPr>
              <a:t>Иисусом</a:t>
            </a:r>
          </a:p>
          <a:p>
            <a:pPr marL="9525" algn="l"/>
            <a:r>
              <a:rPr lang="ru-RU" sz="4400" b="1" dirty="0">
                <a:solidFill>
                  <a:schemeClr val="tx2">
                    <a:lumMod val="50000"/>
                  </a:schemeClr>
                </a:solidFill>
                <a:latin typeface="Arial" panose="020B0604020202020204" pitchFamily="34" charset="0"/>
                <a:cs typeface="Arial" panose="020B0604020202020204" pitchFamily="34" charset="0"/>
              </a:rPr>
              <a:t>Н</a:t>
            </a:r>
            <a:r>
              <a:rPr lang="ru-RU" sz="4400" b="1" dirty="0" smtClean="0">
                <a:solidFill>
                  <a:schemeClr val="tx2">
                    <a:lumMod val="50000"/>
                  </a:schemeClr>
                </a:solidFill>
                <a:latin typeface="Arial" panose="020B0604020202020204" pitchFamily="34" charset="0"/>
                <a:cs typeface="Arial" panose="020B0604020202020204" pitchFamily="34" charset="0"/>
              </a:rPr>
              <a:t>еуклонно </a:t>
            </a:r>
            <a:r>
              <a:rPr lang="ru-RU" sz="4400" b="1" dirty="0">
                <a:solidFill>
                  <a:schemeClr val="tx2">
                    <a:lumMod val="50000"/>
                  </a:schemeClr>
                </a:solidFill>
                <a:latin typeface="Arial" panose="020B0604020202020204" pitchFamily="34" charset="0"/>
                <a:cs typeface="Arial" panose="020B0604020202020204" pitchFamily="34" charset="0"/>
              </a:rPr>
              <a:t>идти.</a:t>
            </a:r>
          </a:p>
          <a:p>
            <a:pPr marL="9525" algn="l"/>
            <a:r>
              <a:rPr lang="ru-RU" sz="4400" b="1" dirty="0">
                <a:solidFill>
                  <a:schemeClr val="tx2">
                    <a:lumMod val="50000"/>
                  </a:schemeClr>
                </a:solidFill>
                <a:latin typeface="Arial" panose="020B0604020202020204" pitchFamily="34" charset="0"/>
                <a:cs typeface="Arial" panose="020B0604020202020204" pitchFamily="34" charset="0"/>
              </a:rPr>
              <a:t>О, как дорог Ты мне!</a:t>
            </a:r>
            <a:endParaRPr lang="ru-RU" sz="44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888084555"/>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слайд 3.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122"/>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54762" y="261050"/>
            <a:ext cx="926220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Мы все с разных стран </a:t>
            </a:r>
            <a:endParaRPr lang="ru-RU" sz="4400" b="1" dirty="0" smtClean="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dirty="0" smtClean="0">
                <a:solidFill>
                  <a:schemeClr val="tx2">
                    <a:lumMod val="50000"/>
                  </a:schemeClr>
                </a:solidFill>
                <a:latin typeface="Arial" panose="020B0604020202020204" pitchFamily="34" charset="0"/>
                <a:cs typeface="Arial" panose="020B0604020202020204" pitchFamily="34" charset="0"/>
              </a:rPr>
              <a:t>И народов, едины</a:t>
            </a:r>
          </a:p>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И</a:t>
            </a:r>
            <a:r>
              <a:rPr lang="ru-RU" sz="4400" b="1" dirty="0" smtClean="0">
                <a:solidFill>
                  <a:schemeClr val="tx2">
                    <a:lumMod val="50000"/>
                  </a:schemeClr>
                </a:solidFill>
                <a:latin typeface="Arial" panose="020B0604020202020204" pitchFamily="34" charset="0"/>
                <a:cs typeface="Arial" panose="020B0604020202020204" pitchFamily="34" charset="0"/>
              </a:rPr>
              <a:t> </a:t>
            </a:r>
            <a:r>
              <a:rPr lang="ru-RU" sz="4400" b="1" dirty="0">
                <a:solidFill>
                  <a:schemeClr val="tx2">
                    <a:lumMod val="50000"/>
                  </a:schemeClr>
                </a:solidFill>
                <a:latin typeface="Arial" panose="020B0604020202020204" pitchFamily="34" charset="0"/>
                <a:cs typeface="Arial" panose="020B0604020202020204" pitchFamily="34" charset="0"/>
              </a:rPr>
              <a:t>в молитве </a:t>
            </a:r>
            <a:r>
              <a:rPr lang="ru-RU" sz="4400" b="1" dirty="0" smtClean="0">
                <a:solidFill>
                  <a:schemeClr val="tx2">
                    <a:lumMod val="50000"/>
                  </a:schemeClr>
                </a:solidFill>
                <a:latin typeface="Arial" panose="020B0604020202020204" pitchFamily="34" charset="0"/>
                <a:cs typeface="Arial" panose="020B0604020202020204" pitchFamily="34" charset="0"/>
              </a:rPr>
              <a:t>сильны</a:t>
            </a:r>
            <a:r>
              <a:rPr lang="ru-RU" sz="4400" b="1" dirty="0">
                <a:solidFill>
                  <a:schemeClr val="tx2">
                    <a:lumMod val="50000"/>
                  </a:schemeClr>
                </a:solidFill>
                <a:latin typeface="Arial" panose="020B0604020202020204" pitchFamily="34" charset="0"/>
                <a:cs typeface="Arial" panose="020B0604020202020204" pitchFamily="34" charset="0"/>
              </a:rPr>
              <a:t>.</a:t>
            </a:r>
          </a:p>
          <a:p>
            <a:pPr algn="l">
              <a:lnSpc>
                <a:spcPct val="90000"/>
              </a:lnSpc>
            </a:pPr>
            <a:r>
              <a:rPr lang="ru-RU" sz="4400" b="1" dirty="0" smtClean="0">
                <a:solidFill>
                  <a:schemeClr val="tx2">
                    <a:lumMod val="50000"/>
                  </a:schemeClr>
                </a:solidFill>
                <a:latin typeface="Arial" panose="020B0604020202020204" pitchFamily="34" charset="0"/>
                <a:cs typeface="Arial" panose="020B0604020202020204" pitchFamily="34" charset="0"/>
              </a:rPr>
              <a:t>			Живём</a:t>
            </a:r>
            <a:r>
              <a:rPr lang="ru-RU" sz="4400" b="1" dirty="0">
                <a:solidFill>
                  <a:schemeClr val="tx2">
                    <a:lumMod val="50000"/>
                  </a:schemeClr>
                </a:solidFill>
                <a:latin typeface="Arial" panose="020B0604020202020204" pitchFamily="34" charset="0"/>
                <a:cs typeface="Arial" panose="020B0604020202020204" pitchFamily="34" charset="0"/>
              </a:rPr>
              <a:t>, проявляя </a:t>
            </a:r>
            <a:endParaRPr lang="ru-RU" sz="4400" b="1" dirty="0" smtClean="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dirty="0" smtClean="0">
                <a:solidFill>
                  <a:schemeClr val="tx2">
                    <a:lumMod val="50000"/>
                  </a:schemeClr>
                </a:solidFill>
                <a:latin typeface="Arial" panose="020B0604020202020204" pitchFamily="34" charset="0"/>
                <a:cs typeface="Arial" panose="020B0604020202020204" pitchFamily="34" charset="0"/>
              </a:rPr>
              <a:t>			Господню </a:t>
            </a:r>
            <a:r>
              <a:rPr lang="ru-RU" sz="4400" b="1" dirty="0">
                <a:solidFill>
                  <a:schemeClr val="tx2">
                    <a:lumMod val="50000"/>
                  </a:schemeClr>
                </a:solidFill>
                <a:latin typeface="Arial" panose="020B0604020202020204" pitchFamily="34" charset="0"/>
                <a:cs typeface="Arial" panose="020B0604020202020204" pitchFamily="34" charset="0"/>
              </a:rPr>
              <a:t>любовь,</a:t>
            </a:r>
          </a:p>
          <a:p>
            <a:pPr algn="l">
              <a:lnSpc>
                <a:spcPct val="90000"/>
              </a:lnSpc>
            </a:pPr>
            <a:r>
              <a:rPr lang="ru-RU" sz="4400" b="1" dirty="0" smtClean="0">
                <a:solidFill>
                  <a:schemeClr val="tx2">
                    <a:lumMod val="50000"/>
                  </a:schemeClr>
                </a:solidFill>
                <a:latin typeface="Arial" panose="020B0604020202020204" pitchFamily="34" charset="0"/>
                <a:cs typeface="Arial" panose="020B0604020202020204" pitchFamily="34" charset="0"/>
              </a:rPr>
              <a:t>			Вместе </a:t>
            </a:r>
            <a:r>
              <a:rPr lang="ru-RU" sz="4400" b="1" dirty="0">
                <a:solidFill>
                  <a:schemeClr val="tx2">
                    <a:lumMod val="50000"/>
                  </a:schemeClr>
                </a:solidFill>
                <a:latin typeface="Arial" panose="020B0604020202020204" pitchFamily="34" charset="0"/>
                <a:cs typeface="Arial" panose="020B0604020202020204" pitchFamily="34" charset="0"/>
              </a:rPr>
              <a:t>с </a:t>
            </a:r>
            <a:r>
              <a:rPr lang="ru-RU" sz="4400" b="1" dirty="0" smtClean="0">
                <a:solidFill>
                  <a:schemeClr val="tx2">
                    <a:lumMod val="50000"/>
                  </a:schemeClr>
                </a:solidFill>
                <a:latin typeface="Arial" panose="020B0604020202020204" pitchFamily="34" charset="0"/>
                <a:cs typeface="Arial" panose="020B0604020202020204" pitchFamily="34" charset="0"/>
              </a:rPr>
              <a:t>Небом</a:t>
            </a:r>
          </a:p>
          <a:p>
            <a:pPr algn="l">
              <a:lnSpc>
                <a:spcPct val="90000"/>
              </a:lnSpc>
            </a:pPr>
            <a:r>
              <a:rPr lang="ru-RU" sz="4400" b="1" dirty="0" smtClean="0">
                <a:solidFill>
                  <a:schemeClr val="tx2">
                    <a:lumMod val="50000"/>
                  </a:schemeClr>
                </a:solidFill>
                <a:latin typeface="Arial" panose="020B0604020202020204" pitchFamily="34" charset="0"/>
                <a:cs typeface="Arial" panose="020B0604020202020204" pitchFamily="34" charset="0"/>
              </a:rPr>
              <a:t>			Благовествуем </a:t>
            </a:r>
            <a:r>
              <a:rPr lang="ru-RU" sz="4400" b="1" dirty="0">
                <a:solidFill>
                  <a:schemeClr val="tx2">
                    <a:lumMod val="50000"/>
                  </a:schemeClr>
                </a:solidFill>
                <a:latin typeface="Arial" panose="020B0604020202020204" pitchFamily="34" charset="0"/>
                <a:cs typeface="Arial" panose="020B0604020202020204" pitchFamily="34" charset="0"/>
              </a:rPr>
              <a:t>мы.</a:t>
            </a:r>
          </a:p>
        </p:txBody>
      </p:sp>
    </p:spTree>
    <p:extLst>
      <p:ext uri="{BB962C8B-B14F-4D97-AF65-F5344CB8AC3E}">
        <p14:creationId xmlns:p14="http://schemas.microsoft.com/office/powerpoint/2010/main" val="98469944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right.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295759"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600201" y="227036"/>
            <a:ext cx="7543800"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3600" dirty="0">
                <a:solidFill>
                  <a:schemeClr val="tx2">
                    <a:lumMod val="50000"/>
                  </a:schemeClr>
                </a:solidFill>
                <a:latin typeface="Arial" panose="020B0604020202020204" pitchFamily="34" charset="0"/>
                <a:cs typeface="Arial" panose="020B0604020202020204" pitchFamily="34" charset="0"/>
              </a:rPr>
              <a:t>Припев:</a:t>
            </a:r>
          </a:p>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О, как дорог Ты мне,</a:t>
            </a:r>
          </a:p>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Чудный Дар </a:t>
            </a:r>
            <a:endParaRPr lang="ru-RU" sz="4400" b="1" dirty="0" smtClean="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dirty="0" smtClean="0">
                <a:solidFill>
                  <a:schemeClr val="tx2">
                    <a:lumMod val="50000"/>
                  </a:schemeClr>
                </a:solidFill>
                <a:latin typeface="Arial" panose="020B0604020202020204" pitchFamily="34" charset="0"/>
                <a:cs typeface="Arial" panose="020B0604020202020204" pitchFamily="34" charset="0"/>
              </a:rPr>
              <a:t>Вечной жизни!</a:t>
            </a:r>
          </a:p>
          <a:p>
            <a:pPr algn="l">
              <a:lnSpc>
                <a:spcPct val="90000"/>
              </a:lnSpc>
            </a:pPr>
            <a:r>
              <a:rPr lang="ru-RU" sz="4400" b="1" dirty="0" smtClean="0">
                <a:solidFill>
                  <a:schemeClr val="tx2">
                    <a:lumMod val="50000"/>
                  </a:schemeClr>
                </a:solidFill>
                <a:latin typeface="Arial" panose="020B0604020202020204" pitchFamily="34" charset="0"/>
                <a:cs typeface="Arial" panose="020B0604020202020204" pitchFamily="34" charset="0"/>
              </a:rPr>
              <a:t>О</a:t>
            </a:r>
            <a:r>
              <a:rPr lang="ru-RU" sz="4400" b="1" dirty="0">
                <a:solidFill>
                  <a:schemeClr val="tx2">
                    <a:lumMod val="50000"/>
                  </a:schemeClr>
                </a:solidFill>
                <a:latin typeface="Arial" panose="020B0604020202020204" pitchFamily="34" charset="0"/>
                <a:cs typeface="Arial" panose="020B0604020202020204" pitchFamily="34" charset="0"/>
              </a:rPr>
              <a:t>, как дорог Ты мне,</a:t>
            </a:r>
          </a:p>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Путь к прекрасной Отчизне!</a:t>
            </a:r>
          </a:p>
        </p:txBody>
      </p:sp>
    </p:spTree>
    <p:extLst>
      <p:ext uri="{BB962C8B-B14F-4D97-AF65-F5344CB8AC3E}">
        <p14:creationId xmlns:p14="http://schemas.microsoft.com/office/powerpoint/2010/main" val="3480465433"/>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right.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295759"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97356" y="227036"/>
            <a:ext cx="7553739"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3600" dirty="0">
                <a:solidFill>
                  <a:schemeClr val="tx2">
                    <a:lumMod val="50000"/>
                  </a:schemeClr>
                </a:solidFill>
                <a:latin typeface="Arial" panose="020B0604020202020204" pitchFamily="34" charset="0"/>
                <a:cs typeface="Arial" panose="020B0604020202020204" pitchFamily="34" charset="0"/>
              </a:rPr>
              <a:t>Припев:</a:t>
            </a:r>
          </a:p>
          <a:p>
            <a:pPr marL="9525" algn="l"/>
            <a:r>
              <a:rPr lang="ru-RU" sz="4400" b="1" dirty="0">
                <a:solidFill>
                  <a:schemeClr val="tx2">
                    <a:lumMod val="50000"/>
                  </a:schemeClr>
                </a:solidFill>
                <a:latin typeface="Arial" panose="020B0604020202020204" pitchFamily="34" charset="0"/>
                <a:cs typeface="Arial" panose="020B0604020202020204" pitchFamily="34" charset="0"/>
              </a:rPr>
              <a:t>Коль друг дорог тебе, </a:t>
            </a:r>
          </a:p>
          <a:p>
            <a:pPr marL="9525" algn="l"/>
            <a:r>
              <a:rPr lang="ru-RU" sz="4400" b="1" dirty="0">
                <a:solidFill>
                  <a:schemeClr val="tx2">
                    <a:lumMod val="50000"/>
                  </a:schemeClr>
                </a:solidFill>
                <a:latin typeface="Arial" panose="020B0604020202020204" pitchFamily="34" charset="0"/>
                <a:cs typeface="Arial" panose="020B0604020202020204" pitchFamily="34" charset="0"/>
              </a:rPr>
              <a:t>Время не теряй, пригласи </a:t>
            </a:r>
          </a:p>
          <a:p>
            <a:pPr marL="9525" algn="l"/>
            <a:r>
              <a:rPr lang="ru-RU" sz="4400" b="1" dirty="0">
                <a:solidFill>
                  <a:schemeClr val="tx2">
                    <a:lumMod val="50000"/>
                  </a:schemeClr>
                </a:solidFill>
                <a:latin typeface="Arial" panose="020B0604020202020204" pitchFamily="34" charset="0"/>
                <a:cs typeface="Arial" panose="020B0604020202020204" pitchFamily="34" charset="0"/>
              </a:rPr>
              <a:t>За </a:t>
            </a:r>
            <a:r>
              <a:rPr lang="ru-RU" sz="4400" b="1" dirty="0" smtClean="0">
                <a:solidFill>
                  <a:schemeClr val="tx2">
                    <a:lumMod val="50000"/>
                  </a:schemeClr>
                </a:solidFill>
                <a:latin typeface="Arial" panose="020B0604020202020204" pitchFamily="34" charset="0"/>
                <a:cs typeface="Arial" panose="020B0604020202020204" pitchFamily="34" charset="0"/>
              </a:rPr>
              <a:t>Иисусом</a:t>
            </a:r>
          </a:p>
          <a:p>
            <a:pPr marL="9525" algn="l"/>
            <a:r>
              <a:rPr lang="ru-RU" sz="4400" b="1" dirty="0">
                <a:solidFill>
                  <a:schemeClr val="tx2">
                    <a:lumMod val="50000"/>
                  </a:schemeClr>
                </a:solidFill>
                <a:latin typeface="Arial" panose="020B0604020202020204" pitchFamily="34" charset="0"/>
                <a:cs typeface="Arial" panose="020B0604020202020204" pitchFamily="34" charset="0"/>
              </a:rPr>
              <a:t>Н</a:t>
            </a:r>
            <a:r>
              <a:rPr lang="ru-RU" sz="4400" b="1" dirty="0" smtClean="0">
                <a:solidFill>
                  <a:schemeClr val="tx2">
                    <a:lumMod val="50000"/>
                  </a:schemeClr>
                </a:solidFill>
                <a:latin typeface="Arial" panose="020B0604020202020204" pitchFamily="34" charset="0"/>
                <a:cs typeface="Arial" panose="020B0604020202020204" pitchFamily="34" charset="0"/>
              </a:rPr>
              <a:t>еуклонно </a:t>
            </a:r>
            <a:r>
              <a:rPr lang="ru-RU" sz="4400" b="1" dirty="0">
                <a:solidFill>
                  <a:schemeClr val="tx2">
                    <a:lumMod val="50000"/>
                  </a:schemeClr>
                </a:solidFill>
                <a:latin typeface="Arial" panose="020B0604020202020204" pitchFamily="34" charset="0"/>
                <a:cs typeface="Arial" panose="020B0604020202020204" pitchFamily="34" charset="0"/>
              </a:rPr>
              <a:t>идти.</a:t>
            </a:r>
          </a:p>
          <a:p>
            <a:pPr marL="9525" algn="l"/>
            <a:r>
              <a:rPr lang="ru-RU" sz="4400" b="1" dirty="0">
                <a:solidFill>
                  <a:schemeClr val="tx2">
                    <a:lumMod val="50000"/>
                  </a:schemeClr>
                </a:solidFill>
                <a:latin typeface="Arial" panose="020B0604020202020204" pitchFamily="34" charset="0"/>
                <a:cs typeface="Arial" panose="020B0604020202020204" pitchFamily="34" charset="0"/>
              </a:rPr>
              <a:t>О, как дорог Ты мне!</a:t>
            </a:r>
            <a:endParaRPr lang="ru-RU" sz="44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2574885676"/>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слайд 3.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122"/>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17444" y="149085"/>
            <a:ext cx="1012968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80000"/>
              </a:lnSpc>
            </a:pPr>
            <a:r>
              <a:rPr lang="ru-RU" sz="4400" b="1" dirty="0">
                <a:solidFill>
                  <a:schemeClr val="tx2">
                    <a:lumMod val="50000"/>
                  </a:schemeClr>
                </a:solidFill>
                <a:latin typeface="Arial" panose="020B0604020202020204" pitchFamily="34" charset="0"/>
                <a:cs typeface="Arial" panose="020B0604020202020204" pitchFamily="34" charset="0"/>
              </a:rPr>
              <a:t>Господь наш грядёт, </a:t>
            </a:r>
          </a:p>
          <a:p>
            <a:pPr algn="l">
              <a:lnSpc>
                <a:spcPct val="80000"/>
              </a:lnSpc>
            </a:pPr>
            <a:r>
              <a:rPr lang="ru-RU" sz="4400" b="1" dirty="0" smtClean="0">
                <a:solidFill>
                  <a:schemeClr val="tx2">
                    <a:lumMod val="50000"/>
                  </a:schemeClr>
                </a:solidFill>
                <a:latin typeface="Arial" panose="020B0604020202020204" pitchFamily="34" charset="0"/>
                <a:cs typeface="Arial" panose="020B0604020202020204" pitchFamily="34" charset="0"/>
              </a:rPr>
              <a:t>Слышны </a:t>
            </a:r>
            <a:r>
              <a:rPr lang="ru-RU" sz="4400" b="1" dirty="0">
                <a:solidFill>
                  <a:schemeClr val="tx2">
                    <a:lumMod val="50000"/>
                  </a:schemeClr>
                </a:solidFill>
                <a:latin typeface="Arial" panose="020B0604020202020204" pitchFamily="34" charset="0"/>
                <a:cs typeface="Arial" panose="020B0604020202020204" pitchFamily="34" charset="0"/>
              </a:rPr>
              <a:t>вести,</a:t>
            </a:r>
          </a:p>
          <a:p>
            <a:pPr algn="l">
              <a:lnSpc>
                <a:spcPct val="80000"/>
              </a:lnSpc>
            </a:pPr>
            <a:r>
              <a:rPr lang="ru-RU" sz="4400" b="1" dirty="0">
                <a:solidFill>
                  <a:schemeClr val="tx2">
                    <a:lumMod val="50000"/>
                  </a:schemeClr>
                </a:solidFill>
                <a:latin typeface="Arial" panose="020B0604020202020204" pitchFamily="34" charset="0"/>
                <a:cs typeface="Arial" panose="020B0604020202020204" pitchFamily="34" charset="0"/>
              </a:rPr>
              <a:t>Собрать тех, в ком есть </a:t>
            </a:r>
            <a:endParaRPr lang="ru-RU" sz="4400" b="1" dirty="0" smtClean="0">
              <a:solidFill>
                <a:schemeClr val="tx2">
                  <a:lumMod val="50000"/>
                </a:schemeClr>
              </a:solidFill>
              <a:latin typeface="Arial" panose="020B0604020202020204" pitchFamily="34" charset="0"/>
              <a:cs typeface="Arial" panose="020B0604020202020204" pitchFamily="34" charset="0"/>
            </a:endParaRPr>
          </a:p>
          <a:p>
            <a:pPr algn="l">
              <a:lnSpc>
                <a:spcPct val="80000"/>
              </a:lnSpc>
            </a:pPr>
            <a:r>
              <a:rPr lang="ru-RU" sz="4400" b="1" dirty="0" smtClean="0">
                <a:solidFill>
                  <a:schemeClr val="tx2">
                    <a:lumMod val="50000"/>
                  </a:schemeClr>
                </a:solidFill>
                <a:latin typeface="Arial" panose="020B0604020202020204" pitchFamily="34" charset="0"/>
                <a:cs typeface="Arial" panose="020B0604020202020204" pitchFamily="34" charset="0"/>
              </a:rPr>
              <a:t>Образ </a:t>
            </a:r>
            <a:r>
              <a:rPr lang="ru-RU" sz="4400" b="1" dirty="0">
                <a:solidFill>
                  <a:schemeClr val="tx2">
                    <a:lumMod val="50000"/>
                  </a:schemeClr>
                </a:solidFill>
                <a:latin typeface="Arial" panose="020B0604020202020204" pitchFamily="34" charset="0"/>
                <a:cs typeface="Arial" panose="020B0604020202020204" pitchFamily="34" charset="0"/>
              </a:rPr>
              <a:t>Христов.</a:t>
            </a:r>
          </a:p>
          <a:p>
            <a:pPr algn="l">
              <a:lnSpc>
                <a:spcPct val="80000"/>
              </a:lnSpc>
            </a:pPr>
            <a:r>
              <a:rPr lang="ru-RU" sz="4400" b="1" dirty="0" smtClean="0">
                <a:solidFill>
                  <a:schemeClr val="tx2">
                    <a:lumMod val="50000"/>
                  </a:schemeClr>
                </a:solidFill>
                <a:latin typeface="Arial" panose="020B0604020202020204" pitchFamily="34" charset="0"/>
                <a:cs typeface="Arial" panose="020B0604020202020204" pitchFamily="34" charset="0"/>
              </a:rPr>
              <a:t>		Вставай</a:t>
            </a:r>
            <a:r>
              <a:rPr lang="ru-RU" sz="4400" b="1" dirty="0">
                <a:solidFill>
                  <a:schemeClr val="tx2">
                    <a:lumMod val="50000"/>
                  </a:schemeClr>
                </a:solidFill>
                <a:latin typeface="Arial" panose="020B0604020202020204" pitchFamily="34" charset="0"/>
                <a:cs typeface="Arial" panose="020B0604020202020204" pitchFamily="34" charset="0"/>
              </a:rPr>
              <a:t>, молодёжь, </a:t>
            </a:r>
          </a:p>
          <a:p>
            <a:pPr algn="l">
              <a:lnSpc>
                <a:spcPct val="80000"/>
              </a:lnSpc>
            </a:pPr>
            <a:r>
              <a:rPr lang="ru-RU" sz="4400" b="1" dirty="0" smtClean="0">
                <a:solidFill>
                  <a:schemeClr val="tx2">
                    <a:lumMod val="50000"/>
                  </a:schemeClr>
                </a:solidFill>
                <a:latin typeface="Arial" panose="020B0604020202020204" pitchFamily="34" charset="0"/>
                <a:cs typeface="Arial" panose="020B0604020202020204" pitchFamily="34" charset="0"/>
              </a:rPr>
              <a:t>		Коль </a:t>
            </a:r>
            <a:r>
              <a:rPr lang="ru-RU" sz="4400" b="1" dirty="0">
                <a:solidFill>
                  <a:schemeClr val="tx2">
                    <a:lumMod val="50000"/>
                  </a:schemeClr>
                </a:solidFill>
                <a:latin typeface="Arial" panose="020B0604020202020204" pitchFamily="34" charset="0"/>
                <a:cs typeface="Arial" panose="020B0604020202020204" pitchFamily="34" charset="0"/>
              </a:rPr>
              <a:t>Его слышишь зов,</a:t>
            </a:r>
          </a:p>
          <a:p>
            <a:pPr algn="l">
              <a:lnSpc>
                <a:spcPct val="80000"/>
              </a:lnSpc>
            </a:pPr>
            <a:r>
              <a:rPr lang="ru-RU" sz="4400" b="1" dirty="0" smtClean="0">
                <a:solidFill>
                  <a:schemeClr val="tx2">
                    <a:lumMod val="50000"/>
                  </a:schemeClr>
                </a:solidFill>
                <a:latin typeface="Arial" panose="020B0604020202020204" pitchFamily="34" charset="0"/>
                <a:cs typeface="Arial" panose="020B0604020202020204" pitchFamily="34" charset="0"/>
              </a:rPr>
              <a:t>			Чтоб </a:t>
            </a:r>
            <a:r>
              <a:rPr lang="ru-RU" sz="4400" b="1" dirty="0">
                <a:solidFill>
                  <a:schemeClr val="tx2">
                    <a:lumMod val="50000"/>
                  </a:schemeClr>
                </a:solidFill>
                <a:latin typeface="Arial" panose="020B0604020202020204" pitchFamily="34" charset="0"/>
                <a:cs typeface="Arial" panose="020B0604020202020204" pitchFamily="34" charset="0"/>
              </a:rPr>
              <a:t>достойно, </a:t>
            </a:r>
          </a:p>
          <a:p>
            <a:pPr algn="l">
              <a:lnSpc>
                <a:spcPct val="80000"/>
              </a:lnSpc>
            </a:pPr>
            <a:r>
              <a:rPr lang="ru-RU" sz="4400" b="1" dirty="0" smtClean="0">
                <a:solidFill>
                  <a:schemeClr val="tx2">
                    <a:lumMod val="50000"/>
                  </a:schemeClr>
                </a:solidFill>
                <a:latin typeface="Arial" panose="020B0604020202020204" pitchFamily="34" charset="0"/>
                <a:cs typeface="Arial" panose="020B0604020202020204" pitchFamily="34" charset="0"/>
              </a:rPr>
              <a:t>			Выше </a:t>
            </a:r>
            <a:r>
              <a:rPr lang="ru-RU" sz="4400" b="1" dirty="0">
                <a:solidFill>
                  <a:schemeClr val="tx2">
                    <a:lumMod val="50000"/>
                  </a:schemeClr>
                </a:solidFill>
                <a:latin typeface="Arial" panose="020B0604020202020204" pitchFamily="34" charset="0"/>
                <a:cs typeface="Arial" panose="020B0604020202020204" pitchFamily="34" charset="0"/>
              </a:rPr>
              <a:t>знамя нести. </a:t>
            </a:r>
          </a:p>
        </p:txBody>
      </p:sp>
    </p:spTree>
    <p:extLst>
      <p:ext uri="{BB962C8B-B14F-4D97-AF65-F5344CB8AC3E}">
        <p14:creationId xmlns:p14="http://schemas.microsoft.com/office/powerpoint/2010/main" val="146478200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right.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295759"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600201" y="227036"/>
            <a:ext cx="7543800"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3600" dirty="0">
                <a:solidFill>
                  <a:schemeClr val="tx2">
                    <a:lumMod val="50000"/>
                  </a:schemeClr>
                </a:solidFill>
                <a:latin typeface="Arial" panose="020B0604020202020204" pitchFamily="34" charset="0"/>
                <a:cs typeface="Arial" panose="020B0604020202020204" pitchFamily="34" charset="0"/>
              </a:rPr>
              <a:t>Припев:</a:t>
            </a:r>
          </a:p>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О, как дорог Ты мне,</a:t>
            </a:r>
          </a:p>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Чудный Дар </a:t>
            </a:r>
            <a:endParaRPr lang="ru-RU" sz="4400" b="1" dirty="0" smtClean="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dirty="0" smtClean="0">
                <a:solidFill>
                  <a:schemeClr val="tx2">
                    <a:lumMod val="50000"/>
                  </a:schemeClr>
                </a:solidFill>
                <a:latin typeface="Arial" panose="020B0604020202020204" pitchFamily="34" charset="0"/>
                <a:cs typeface="Arial" panose="020B0604020202020204" pitchFamily="34" charset="0"/>
              </a:rPr>
              <a:t>Вечной жизни!</a:t>
            </a:r>
          </a:p>
          <a:p>
            <a:pPr algn="l">
              <a:lnSpc>
                <a:spcPct val="90000"/>
              </a:lnSpc>
            </a:pPr>
            <a:r>
              <a:rPr lang="ru-RU" sz="4400" b="1" dirty="0" smtClean="0">
                <a:solidFill>
                  <a:schemeClr val="tx2">
                    <a:lumMod val="50000"/>
                  </a:schemeClr>
                </a:solidFill>
                <a:latin typeface="Arial" panose="020B0604020202020204" pitchFamily="34" charset="0"/>
                <a:cs typeface="Arial" panose="020B0604020202020204" pitchFamily="34" charset="0"/>
              </a:rPr>
              <a:t>О</a:t>
            </a:r>
            <a:r>
              <a:rPr lang="ru-RU" sz="4400" b="1" dirty="0">
                <a:solidFill>
                  <a:schemeClr val="tx2">
                    <a:lumMod val="50000"/>
                  </a:schemeClr>
                </a:solidFill>
                <a:latin typeface="Arial" panose="020B0604020202020204" pitchFamily="34" charset="0"/>
                <a:cs typeface="Arial" panose="020B0604020202020204" pitchFamily="34" charset="0"/>
              </a:rPr>
              <a:t>, как дорог Ты мне,</a:t>
            </a:r>
          </a:p>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Путь к прекрасной Отчизне!</a:t>
            </a:r>
          </a:p>
        </p:txBody>
      </p:sp>
    </p:spTree>
    <p:extLst>
      <p:ext uri="{BB962C8B-B14F-4D97-AF65-F5344CB8AC3E}">
        <p14:creationId xmlns:p14="http://schemas.microsoft.com/office/powerpoint/2010/main" val="3480465433"/>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1351</TotalTime>
  <Words>213</Words>
  <Application>Microsoft Macintosh PowerPoint</Application>
  <PresentationFormat>On-screen Show (16:9)</PresentationFormat>
  <Paragraphs>58</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137</cp:revision>
  <dcterms:modified xsi:type="dcterms:W3CDTF">2021-02-26T16:05:00Z</dcterms:modified>
</cp:coreProperties>
</file>