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5" r:id="rId3"/>
    <p:sldId id="1056" r:id="rId4"/>
    <p:sldId id="1057" r:id="rId5"/>
    <p:sldId id="1058" r:id="rId6"/>
    <p:sldId id="1059" r:id="rId7"/>
    <p:sldId id="1060" r:id="rId8"/>
    <p:sldId id="1061" r:id="rId9"/>
    <p:sldId id="1062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02" autoAdjust="0"/>
    <p:restoredTop sz="78762" autoAdjust="0"/>
  </p:normalViewPr>
  <p:slideViewPr>
    <p:cSldViewPr>
      <p:cViewPr varScale="1">
        <p:scale>
          <a:sx n="99" d="100"/>
          <a:sy n="99" d="100"/>
        </p:scale>
        <p:origin x="-120" y="-160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24.02.21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  <p:sp>
        <p:nvSpPr>
          <p:cNvPr id="8" name="Biblical and Theological Foundations for…">
            <a:extLst>
              <a:ext uri="{FF2B5EF4-FFF2-40B4-BE49-F238E27FC236}">
                <a16:creationId xmlns="" xmlns:a16="http://schemas.microsoft.com/office/drawing/2014/main" id="{E4438512-FB30-8240-9BEE-8A05FE64B54F}"/>
              </a:ext>
            </a:extLst>
          </p:cNvPr>
          <p:cNvSpPr txBox="1">
            <a:spLocks/>
          </p:cNvSpPr>
          <p:nvPr/>
        </p:nvSpPr>
        <p:spPr>
          <a:xfrm>
            <a:off x="2411760" y="1305001"/>
            <a:ext cx="6264696" cy="1835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6600" b="1" dirty="0" smtClean="0">
                <a:solidFill>
                  <a:srgbClr val="02243A"/>
                </a:solidFill>
                <a:latin typeface="Arial"/>
                <a:ea typeface="Calibri"/>
                <a:cs typeface="Arial"/>
              </a:rPr>
              <a:t>Посвящение</a:t>
            </a:r>
            <a:endParaRPr lang="ru-RU" sz="6600" b="1" dirty="0">
              <a:solidFill>
                <a:srgbClr val="02243A"/>
              </a:solidFill>
              <a:latin typeface="Arial"/>
              <a:ea typeface="Calibri"/>
              <a:cs typeface="Arial"/>
            </a:endParaRPr>
          </a:p>
          <a:p>
            <a:pPr marL="0" indent="0" algn="r">
              <a:lnSpc>
                <a:spcPct val="80000"/>
              </a:lnSpc>
              <a:buNone/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bg-BG" sz="6600" b="1" dirty="0">
              <a:solidFill>
                <a:srgbClr val="02243A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548680"/>
            <a:ext cx="8676456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Отдайте </a:t>
            </a: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себя </a:t>
            </a:r>
          </a:p>
          <a:p>
            <a:pPr>
              <a:lnSpc>
                <a:spcPct val="90000"/>
              </a:lnSpc>
            </a:pP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Всецело Христу,</a:t>
            </a:r>
          </a:p>
          <a:p>
            <a:pPr>
              <a:lnSpc>
                <a:spcPct val="90000"/>
              </a:lnSpc>
            </a:pP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Ему на служенье.</a:t>
            </a:r>
          </a:p>
          <a:p>
            <a:pPr>
              <a:lnSpc>
                <a:spcPct val="90000"/>
              </a:lnSpc>
            </a:pP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Познайте Его </a:t>
            </a:r>
          </a:p>
          <a:p>
            <a:pPr>
              <a:lnSpc>
                <a:spcPct val="90000"/>
              </a:lnSpc>
            </a:pP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Любовь, доброту</a:t>
            </a:r>
          </a:p>
          <a:p>
            <a:pPr>
              <a:lnSpc>
                <a:spcPct val="90000"/>
              </a:lnSpc>
            </a:pPr>
            <a:r>
              <a:rPr lang="ru-RU" sz="6400" b="1" dirty="0">
                <a:solidFill>
                  <a:srgbClr val="000000"/>
                </a:solidFill>
                <a:latin typeface="Arial"/>
                <a:cs typeface="Arial"/>
              </a:rPr>
              <a:t>И силу прощенья</a:t>
            </a:r>
            <a:r>
              <a:rPr lang="ru-RU" sz="6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95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892480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200" b="1" dirty="0" smtClean="0">
                <a:solidFill>
                  <a:srgbClr val="000000"/>
                </a:solidFill>
                <a:latin typeface="Arial"/>
                <a:cs typeface="Arial"/>
              </a:rPr>
              <a:t>Он </a:t>
            </a: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любит и ждёт,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К Себе вас зовёт,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В Нём радость и мир,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Покой от забот.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Усталое сердце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Пристань свою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У Бога найдёт</a:t>
            </a:r>
            <a:r>
              <a:rPr lang="ru-RU" sz="62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1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892480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200" b="1" dirty="0" smtClean="0">
                <a:solidFill>
                  <a:srgbClr val="000000"/>
                </a:solidFill>
                <a:latin typeface="Arial"/>
                <a:cs typeface="Arial"/>
              </a:rPr>
              <a:t>Предайте </a:t>
            </a: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сердца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И ваши дела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Навек в руки Божьи.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Найти благодать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У трона Христа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Сокровищ дороже</a:t>
            </a:r>
            <a:r>
              <a:rPr lang="ru-RU" sz="62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54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892480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200" b="1" dirty="0" smtClean="0">
                <a:solidFill>
                  <a:srgbClr val="000000"/>
                </a:solidFill>
                <a:latin typeface="Arial"/>
                <a:cs typeface="Arial"/>
              </a:rPr>
              <a:t>Ведь </a:t>
            </a: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Он умирал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И тяжко страдал,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Он думал о вас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И боль забывал.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Покайтесь пред Ним,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Он в мире Один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Вас долго искал</a:t>
            </a:r>
            <a:r>
              <a:rPr lang="ru-RU" sz="62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87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892480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200" b="1" dirty="0" smtClean="0">
                <a:solidFill>
                  <a:srgbClr val="000000"/>
                </a:solidFill>
                <a:latin typeface="Arial"/>
                <a:cs typeface="Arial"/>
              </a:rPr>
              <a:t>Не </a:t>
            </a: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бойтесь страдать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За Имя Его,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Он даст вам награду.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Стремитесь прощать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Обиды и зло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Врагу или брату</a:t>
            </a:r>
            <a:r>
              <a:rPr lang="ru-RU" sz="62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02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892480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200" b="1" dirty="0" smtClean="0">
                <a:solidFill>
                  <a:srgbClr val="000000"/>
                </a:solidFill>
                <a:latin typeface="Arial"/>
                <a:cs typeface="Arial"/>
              </a:rPr>
              <a:t>Смиренное </a:t>
            </a: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сердце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И жаждущий дух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Наследуют землю,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Покой обретут,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Где мир, тишина,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Блаженства страна,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Где тихий приют.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Так с Богом друзья!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Ваш путь освятит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Звезда Вифлеема.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Смущаться нельзя, </a:t>
            </a:r>
            <a:b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Лишь тот устоит,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Кто Господу верен.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Уж близок конец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Скитаньям земным,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Бог славный венец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Возложит своим,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Мы встретимся с Ним,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Хвалу воздадим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Пред троном святым.</a:t>
            </a:r>
          </a:p>
        </p:txBody>
      </p:sp>
    </p:spTree>
    <p:extLst>
      <p:ext uri="{BB962C8B-B14F-4D97-AF65-F5344CB8AC3E}">
        <p14:creationId xmlns:p14="http://schemas.microsoft.com/office/powerpoint/2010/main" val="180634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892480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200" b="1" dirty="0" smtClean="0">
                <a:solidFill>
                  <a:srgbClr val="000000"/>
                </a:solidFill>
                <a:latin typeface="Arial"/>
                <a:cs typeface="Arial"/>
              </a:rPr>
              <a:t>Так </a:t>
            </a: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с Богом друзья!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Ваш путь освятит 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Звезда Вифлеема.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Смущаться нельзя, </a:t>
            </a:r>
            <a:b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Лишь тот устоит,</a:t>
            </a:r>
          </a:p>
          <a:p>
            <a:pPr>
              <a:lnSpc>
                <a:spcPct val="90000"/>
              </a:lnSpc>
            </a:pPr>
            <a:r>
              <a:rPr lang="ru-RU" sz="6200" b="1" dirty="0">
                <a:solidFill>
                  <a:srgbClr val="000000"/>
                </a:solidFill>
                <a:latin typeface="Arial"/>
                <a:cs typeface="Arial"/>
              </a:rPr>
              <a:t>Кто Господу верен</a:t>
            </a:r>
            <a:r>
              <a:rPr lang="ru-RU" sz="62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58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892480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Уж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близок конец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Скитаньям земным,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Бог славный венец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Возложит своим,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Мы встретимся с Ним,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Хвалу воздадим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Пред троном святым.</a:t>
            </a:r>
          </a:p>
        </p:txBody>
      </p:sp>
    </p:spTree>
    <p:extLst>
      <p:ext uri="{BB962C8B-B14F-4D97-AF65-F5344CB8AC3E}">
        <p14:creationId xmlns:p14="http://schemas.microsoft.com/office/powerpoint/2010/main" val="249088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8552</TotalTime>
  <Words>174</Words>
  <Application>Microsoft Macintosh PowerPoint</Application>
  <PresentationFormat>On-screen Show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254</cp:revision>
  <dcterms:created xsi:type="dcterms:W3CDTF">2016-09-02T12:17:38Z</dcterms:created>
  <dcterms:modified xsi:type="dcterms:W3CDTF">2021-02-24T13:28:45Z</dcterms:modified>
</cp:coreProperties>
</file>