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65" r:id="rId2"/>
    <p:sldId id="269" r:id="rId3"/>
    <p:sldId id="271" r:id="rId4"/>
    <p:sldId id="267" r:id="rId5"/>
    <p:sldId id="272" r:id="rId6"/>
    <p:sldId id="274" r:id="rId7"/>
    <p:sldId id="275" r:id="rId8"/>
    <p:sldId id="273" r:id="rId9"/>
    <p:sldId id="277" r:id="rId10"/>
    <p:sldId id="278" r:id="rId11"/>
    <p:sldId id="276" r:id="rId12"/>
    <p:sldId id="279" r:id="rId13"/>
    <p:sldId id="280" r:id="rId14"/>
  </p:sldIdLst>
  <p:sldSz cx="9144000" cy="5143500" type="screen16x9"/>
  <p:notesSz cx="6858000" cy="9144000"/>
  <p:defaultTextStyle>
    <a:defPPr marL="0" marR="0" indent="0" algn="l" defTabSz="342900" rtl="0" fontAlgn="auto" latinLnBrk="1" hangingPunct="0">
      <a:lnSpc>
        <a:spcPct val="100000"/>
      </a:lnSpc>
      <a:spcBef>
        <a:spcPts val="0"/>
      </a:spcBef>
      <a:spcAft>
        <a:spcPts val="0"/>
      </a:spcAft>
      <a:buClrTx/>
      <a:buSzTx/>
      <a:buFontTx/>
      <a:buNone/>
      <a:tabLst/>
      <a:defRPr kumimoji="0" sz="675" b="0" i="0" u="none" strike="noStrike" cap="none" spc="0" normalizeH="0" baseline="0">
        <a:ln>
          <a:noFill/>
        </a:ln>
        <a:solidFill>
          <a:srgbClr val="000000"/>
        </a:solidFill>
        <a:effectLst/>
        <a:uFillTx/>
      </a:defRPr>
    </a:defPPr>
    <a:lvl1pPr marL="0" marR="0" indent="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8572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17145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25717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34290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42862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51435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600075"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685800" algn="ctr" defTabSz="309563" rtl="0" fontAlgn="auto" latinLnBrk="0" hangingPunct="0">
      <a:lnSpc>
        <a:spcPct val="100000"/>
      </a:lnSpc>
      <a:spcBef>
        <a:spcPts val="0"/>
      </a:spcBef>
      <a:spcAft>
        <a:spcPts val="0"/>
      </a:spcAft>
      <a:buClrTx/>
      <a:buSzTx/>
      <a:buFontTx/>
      <a:buNone/>
      <a:tabLst/>
      <a:defRPr kumimoji="0" sz="1125"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xmlns="">
        <p15:guide id="1" orient="horz" pos="762" userDrawn="1">
          <p15:clr>
            <a:srgbClr val="A4A3A4"/>
          </p15:clr>
        </p15:guide>
        <p15:guide id="2" pos="241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948" autoAdjust="0"/>
    <p:restoredTop sz="93224" autoAdjust="0"/>
  </p:normalViewPr>
  <p:slideViewPr>
    <p:cSldViewPr snapToGrid="0" snapToObjects="1">
      <p:cViewPr varScale="1">
        <p:scale>
          <a:sx n="109" d="100"/>
          <a:sy n="109" d="100"/>
        </p:scale>
        <p:origin x="-112" y="-496"/>
      </p:cViewPr>
      <p:guideLst>
        <p:guide orient="horz" pos="762"/>
        <p:guide pos="2413"/>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2" name="Shape 162"/>
          <p:cNvSpPr>
            <a:spLocks noGrp="1" noRot="1" noChangeAspect="1"/>
          </p:cNvSpPr>
          <p:nvPr>
            <p:ph type="sldImg"/>
          </p:nvPr>
        </p:nvSpPr>
        <p:spPr>
          <a:xfrm>
            <a:off x="381000" y="685800"/>
            <a:ext cx="6096000" cy="3429000"/>
          </a:xfrm>
          <a:prstGeom prst="rect">
            <a:avLst/>
          </a:prstGeom>
        </p:spPr>
        <p:txBody>
          <a:bodyPr/>
          <a:lstStyle/>
          <a:p>
            <a:endParaRPr/>
          </a:p>
        </p:txBody>
      </p:sp>
      <p:sp>
        <p:nvSpPr>
          <p:cNvPr id="163" name="Shape 163"/>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474830187"/>
      </p:ext>
    </p:extLst>
  </p:cSld>
  <p:clrMap bg1="lt1" tx1="dk1" bg2="lt2" tx2="dk2" accent1="accent1" accent2="accent2" accent3="accent3" accent4="accent4" accent5="accent5" accent6="accent6" hlink="hlink" folHlink="folHlink"/>
  <p:notesStyle>
    <a:lvl1pPr defTabSz="171450" latinLnBrk="0">
      <a:lnSpc>
        <a:spcPct val="117999"/>
      </a:lnSpc>
      <a:defRPr sz="825">
        <a:latin typeface="Helvetica Neue"/>
        <a:ea typeface="Helvetica Neue"/>
        <a:cs typeface="Helvetica Neue"/>
        <a:sym typeface="Helvetica Neue"/>
      </a:defRPr>
    </a:lvl1pPr>
    <a:lvl2pPr indent="85725" defTabSz="171450" latinLnBrk="0">
      <a:lnSpc>
        <a:spcPct val="117999"/>
      </a:lnSpc>
      <a:defRPr sz="825">
        <a:latin typeface="Helvetica Neue"/>
        <a:ea typeface="Helvetica Neue"/>
        <a:cs typeface="Helvetica Neue"/>
        <a:sym typeface="Helvetica Neue"/>
      </a:defRPr>
    </a:lvl2pPr>
    <a:lvl3pPr indent="171450" defTabSz="171450" latinLnBrk="0">
      <a:lnSpc>
        <a:spcPct val="117999"/>
      </a:lnSpc>
      <a:defRPr sz="825">
        <a:latin typeface="Helvetica Neue"/>
        <a:ea typeface="Helvetica Neue"/>
        <a:cs typeface="Helvetica Neue"/>
        <a:sym typeface="Helvetica Neue"/>
      </a:defRPr>
    </a:lvl3pPr>
    <a:lvl4pPr indent="257175" defTabSz="171450" latinLnBrk="0">
      <a:lnSpc>
        <a:spcPct val="117999"/>
      </a:lnSpc>
      <a:defRPr sz="825">
        <a:latin typeface="Helvetica Neue"/>
        <a:ea typeface="Helvetica Neue"/>
        <a:cs typeface="Helvetica Neue"/>
        <a:sym typeface="Helvetica Neue"/>
      </a:defRPr>
    </a:lvl4pPr>
    <a:lvl5pPr indent="342900" defTabSz="171450" latinLnBrk="0">
      <a:lnSpc>
        <a:spcPct val="117999"/>
      </a:lnSpc>
      <a:defRPr sz="825">
        <a:latin typeface="Helvetica Neue"/>
        <a:ea typeface="Helvetica Neue"/>
        <a:cs typeface="Helvetica Neue"/>
        <a:sym typeface="Helvetica Neue"/>
      </a:defRPr>
    </a:lvl5pPr>
    <a:lvl6pPr indent="428625" defTabSz="171450" latinLnBrk="0">
      <a:lnSpc>
        <a:spcPct val="117999"/>
      </a:lnSpc>
      <a:defRPr sz="825">
        <a:latin typeface="Helvetica Neue"/>
        <a:ea typeface="Helvetica Neue"/>
        <a:cs typeface="Helvetica Neue"/>
        <a:sym typeface="Helvetica Neue"/>
      </a:defRPr>
    </a:lvl6pPr>
    <a:lvl7pPr indent="514350" defTabSz="171450" latinLnBrk="0">
      <a:lnSpc>
        <a:spcPct val="117999"/>
      </a:lnSpc>
      <a:defRPr sz="825">
        <a:latin typeface="Helvetica Neue"/>
        <a:ea typeface="Helvetica Neue"/>
        <a:cs typeface="Helvetica Neue"/>
        <a:sym typeface="Helvetica Neue"/>
      </a:defRPr>
    </a:lvl7pPr>
    <a:lvl8pPr indent="600075" defTabSz="171450" latinLnBrk="0">
      <a:lnSpc>
        <a:spcPct val="117999"/>
      </a:lnSpc>
      <a:defRPr sz="825">
        <a:latin typeface="Helvetica Neue"/>
        <a:ea typeface="Helvetica Neue"/>
        <a:cs typeface="Helvetica Neue"/>
        <a:sym typeface="Helvetica Neue"/>
      </a:defRPr>
    </a:lvl8pPr>
    <a:lvl9pPr indent="685800" defTabSz="171450" latinLnBrk="0">
      <a:lnSpc>
        <a:spcPct val="117999"/>
      </a:lnSpc>
      <a:defRPr sz="825">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68226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66750" y="862013"/>
            <a:ext cx="7810500" cy="1743075"/>
          </a:xfrm>
          <a:prstGeom prst="rect">
            <a:avLst/>
          </a:prstGeom>
        </p:spPr>
        <p:txBody>
          <a:bodyPr anchor="b"/>
          <a:lstStyle/>
          <a:p>
            <a:r>
              <a:t>Title Text</a:t>
            </a:r>
          </a:p>
        </p:txBody>
      </p:sp>
      <p:sp>
        <p:nvSpPr>
          <p:cNvPr id="12" name="Body Level One…"/>
          <p:cNvSpPr txBox="1">
            <a:spLocks noGrp="1"/>
          </p:cNvSpPr>
          <p:nvPr>
            <p:ph type="body" sz="quarter" idx="1"/>
          </p:nvPr>
        </p:nvSpPr>
        <p:spPr>
          <a:xfrm>
            <a:off x="666750" y="2652712"/>
            <a:ext cx="7810500" cy="595313"/>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21"/>
          </p:nvPr>
        </p:nvSpPr>
        <p:spPr>
          <a:xfrm>
            <a:off x="1171575" y="-14288"/>
            <a:ext cx="6800850" cy="4536262"/>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238125" y="3567113"/>
            <a:ext cx="8667750" cy="752475"/>
          </a:xfrm>
          <a:prstGeom prst="rect">
            <a:avLst/>
          </a:prstGeom>
        </p:spPr>
        <p:txBody>
          <a:bodyPr anchor="b"/>
          <a:lstStyle/>
          <a:p>
            <a:r>
              <a:t>Title Text</a:t>
            </a:r>
          </a:p>
        </p:txBody>
      </p:sp>
      <p:sp>
        <p:nvSpPr>
          <p:cNvPr id="22" name="Body Level One…"/>
          <p:cNvSpPr txBox="1">
            <a:spLocks noGrp="1"/>
          </p:cNvSpPr>
          <p:nvPr>
            <p:ph type="body" sz="quarter" idx="1"/>
          </p:nvPr>
        </p:nvSpPr>
        <p:spPr>
          <a:xfrm>
            <a:off x="238125" y="4291012"/>
            <a:ext cx="8667750" cy="595313"/>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666750" y="1700213"/>
            <a:ext cx="7810500" cy="1743075"/>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idx="21"/>
          </p:nvPr>
        </p:nvSpPr>
        <p:spPr>
          <a:xfrm>
            <a:off x="2981325" y="414338"/>
            <a:ext cx="6472238" cy="4314825"/>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619125" y="357187"/>
            <a:ext cx="3833813" cy="2081213"/>
          </a:xfrm>
          <a:prstGeom prst="rect">
            <a:avLst/>
          </a:prstGeom>
        </p:spPr>
        <p:txBody>
          <a:bodyPr anchor="b"/>
          <a:lstStyle>
            <a:lvl1pPr>
              <a:defRPr sz="3150"/>
            </a:lvl1pPr>
          </a:lstStyle>
          <a:p>
            <a:r>
              <a:t>Title Text</a:t>
            </a:r>
          </a:p>
        </p:txBody>
      </p:sp>
      <p:sp>
        <p:nvSpPr>
          <p:cNvPr id="40" name="Body Level One…"/>
          <p:cNvSpPr txBox="1">
            <a:spLocks noGrp="1"/>
          </p:cNvSpPr>
          <p:nvPr>
            <p:ph type="body" sz="quarter" idx="1"/>
          </p:nvPr>
        </p:nvSpPr>
        <p:spPr>
          <a:xfrm>
            <a:off x="619125" y="2447925"/>
            <a:ext cx="3833813" cy="2147888"/>
          </a:xfrm>
          <a:prstGeom prst="rect">
            <a:avLst/>
          </a:prstGeom>
        </p:spPr>
        <p:txBody>
          <a:bodyPr anchor="t"/>
          <a:lstStyle>
            <a:lvl1pPr marL="0" indent="0" algn="ctr">
              <a:spcBef>
                <a:spcPts val="0"/>
              </a:spcBef>
              <a:buSzTx/>
              <a:buNone/>
              <a:defRPr sz="2025"/>
            </a:lvl1pPr>
            <a:lvl2pPr marL="0" indent="0" algn="ctr">
              <a:spcBef>
                <a:spcPts val="0"/>
              </a:spcBef>
              <a:buSzTx/>
              <a:buNone/>
              <a:defRPr sz="2025"/>
            </a:lvl2pPr>
            <a:lvl3pPr marL="0" indent="0" algn="ctr">
              <a:spcBef>
                <a:spcPts val="0"/>
              </a:spcBef>
              <a:buSzTx/>
              <a:buNone/>
              <a:defRPr sz="2025"/>
            </a:lvl3pPr>
            <a:lvl4pPr marL="0" indent="0" algn="ctr">
              <a:spcBef>
                <a:spcPts val="0"/>
              </a:spcBef>
              <a:buSzTx/>
              <a:buNone/>
              <a:defRPr sz="2025"/>
            </a:lvl4pPr>
            <a:lvl5pPr marL="0" indent="0" algn="ctr">
              <a:spcBef>
                <a:spcPts val="0"/>
              </a:spcBef>
              <a:buSzTx/>
              <a:buNone/>
              <a:defRPr sz="2025"/>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lvl1pPr>
              <a:defRPr sz="1800"/>
            </a:lvl1pPr>
            <a:lvl2pPr>
              <a:defRPr sz="1800"/>
            </a:lvl2pPr>
            <a:lvl3pPr>
              <a:defRPr sz="1800"/>
            </a:lvl3pPr>
            <a:lvl4pPr>
              <a:defRPr sz="1800"/>
            </a:lvl4pPr>
            <a:lvl5pPr>
              <a:defRPr sz="1800"/>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21"/>
          </p:nvPr>
        </p:nvSpPr>
        <p:spPr>
          <a:xfrm>
            <a:off x="4110038" y="1181100"/>
            <a:ext cx="5229225" cy="348615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633412" y="1181100"/>
            <a:ext cx="3833813" cy="3486150"/>
          </a:xfrm>
          <a:prstGeom prst="rect">
            <a:avLst/>
          </a:prstGeom>
        </p:spPr>
        <p:txBody>
          <a:bodyPr/>
          <a:lstStyle>
            <a:lvl1pPr marL="209550" indent="-209550">
              <a:spcBef>
                <a:spcPts val="1688"/>
              </a:spcBef>
              <a:defRPr sz="1425"/>
            </a:lvl1pPr>
            <a:lvl2pPr marL="419100" indent="-209550">
              <a:spcBef>
                <a:spcPts val="1688"/>
              </a:spcBef>
              <a:defRPr sz="1425"/>
            </a:lvl2pPr>
            <a:lvl3pPr marL="628650" indent="-209550">
              <a:spcBef>
                <a:spcPts val="1688"/>
              </a:spcBef>
              <a:defRPr sz="1425"/>
            </a:lvl3pPr>
            <a:lvl4pPr marL="838200" indent="-209550">
              <a:spcBef>
                <a:spcPts val="1688"/>
              </a:spcBef>
              <a:defRPr sz="1425"/>
            </a:lvl4pPr>
            <a:lvl5pPr marL="1047750" indent="-209550">
              <a:spcBef>
                <a:spcPts val="1688"/>
              </a:spcBef>
              <a:defRPr sz="1425"/>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633413" y="666750"/>
            <a:ext cx="7877175" cy="3810000"/>
          </a:xfrm>
          <a:prstGeom prst="rect">
            <a:avLst/>
          </a:prstGeom>
        </p:spPr>
        <p:txBody>
          <a:bodyPr/>
          <a:lstStyle>
            <a:lvl1pPr>
              <a:defRPr sz="1800"/>
            </a:lvl1pPr>
            <a:lvl2pPr>
              <a:defRPr sz="1800"/>
            </a:lvl2pPr>
            <a:lvl3pPr>
              <a:defRPr sz="1800"/>
            </a:lvl3pPr>
            <a:lvl4pPr>
              <a:defRPr sz="1800"/>
            </a:lvl4pPr>
            <a:lvl5pPr>
              <a:defRPr sz="18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21"/>
          </p:nvPr>
        </p:nvSpPr>
        <p:spPr>
          <a:xfrm>
            <a:off x="5880503" y="2638425"/>
            <a:ext cx="3148754" cy="2100263"/>
          </a:xfrm>
          <a:prstGeom prst="rect">
            <a:avLst/>
          </a:prstGeom>
        </p:spPr>
        <p:txBody>
          <a:bodyPr lIns="91439" tIns="45719" rIns="91439" bIns="45719" anchor="t">
            <a:noAutofit/>
          </a:bodyPr>
          <a:lstStyle/>
          <a:p>
            <a:endParaRPr/>
          </a:p>
        </p:txBody>
      </p:sp>
      <p:sp>
        <p:nvSpPr>
          <p:cNvPr id="84" name="Image"/>
          <p:cNvSpPr>
            <a:spLocks noGrp="1"/>
          </p:cNvSpPr>
          <p:nvPr>
            <p:ph type="pic" sz="quarter" idx="22"/>
          </p:nvPr>
        </p:nvSpPr>
        <p:spPr>
          <a:xfrm>
            <a:off x="5734050" y="423863"/>
            <a:ext cx="3124200" cy="2082800"/>
          </a:xfrm>
          <a:prstGeom prst="rect">
            <a:avLst/>
          </a:prstGeom>
        </p:spPr>
        <p:txBody>
          <a:bodyPr lIns="91439" tIns="45719" rIns="91439" bIns="45719" anchor="t">
            <a:noAutofit/>
          </a:bodyPr>
          <a:lstStyle/>
          <a:p>
            <a:endParaRPr/>
          </a:p>
        </p:txBody>
      </p:sp>
      <p:sp>
        <p:nvSpPr>
          <p:cNvPr id="85" name="Image"/>
          <p:cNvSpPr>
            <a:spLocks noGrp="1"/>
          </p:cNvSpPr>
          <p:nvPr>
            <p:ph type="pic" idx="23"/>
          </p:nvPr>
        </p:nvSpPr>
        <p:spPr>
          <a:xfrm>
            <a:off x="-114300" y="423862"/>
            <a:ext cx="6450806" cy="4300538"/>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21"/>
          </p:nvPr>
        </p:nvSpPr>
        <p:spPr>
          <a:xfrm>
            <a:off x="895350" y="3357563"/>
            <a:ext cx="7358063" cy="287258"/>
          </a:xfrm>
          <a:prstGeom prst="rect">
            <a:avLst/>
          </a:prstGeom>
        </p:spPr>
        <p:txBody>
          <a:bodyPr anchor="t">
            <a:spAutoFit/>
          </a:bodyPr>
          <a:lstStyle>
            <a:lvl1pPr marL="0" indent="0" algn="ctr">
              <a:spcBef>
                <a:spcPts val="0"/>
              </a:spcBef>
              <a:buSzTx/>
              <a:buNone/>
              <a:defRPr sz="1200" i="1"/>
            </a:lvl1pPr>
          </a:lstStyle>
          <a:p>
            <a:r>
              <a:t>–Johnny Appleseed</a:t>
            </a:r>
          </a:p>
        </p:txBody>
      </p:sp>
      <p:sp>
        <p:nvSpPr>
          <p:cNvPr id="94" name="“Type a quote here.”"/>
          <p:cNvSpPr txBox="1">
            <a:spLocks noGrp="1"/>
          </p:cNvSpPr>
          <p:nvPr>
            <p:ph type="body" sz="quarter" idx="22"/>
          </p:nvPr>
        </p:nvSpPr>
        <p:spPr>
          <a:xfrm>
            <a:off x="895350" y="2243842"/>
            <a:ext cx="7358063" cy="379591"/>
          </a:xfrm>
          <a:prstGeom prst="rect">
            <a:avLst/>
          </a:prstGeom>
        </p:spPr>
        <p:txBody>
          <a:bodyPr>
            <a:spAutoFit/>
          </a:bodyPr>
          <a:lstStyle>
            <a:lvl1pPr marL="0" indent="0" algn="ctr">
              <a:spcBef>
                <a:spcPts val="0"/>
              </a:spcBef>
              <a:buSzTx/>
              <a:buNone/>
              <a:defRPr sz="18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21"/>
          </p:nvPr>
        </p:nvSpPr>
        <p:spPr>
          <a:xfrm>
            <a:off x="0" y="0"/>
            <a:ext cx="9144000" cy="6099175"/>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Quote - White">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17" name="Title in one line"/>
          <p:cNvSpPr txBox="1">
            <a:spLocks noGrp="1"/>
          </p:cNvSpPr>
          <p:nvPr>
            <p:ph type="body" sz="quarter" idx="21"/>
          </p:nvPr>
        </p:nvSpPr>
        <p:spPr>
          <a:xfrm>
            <a:off x="267484" y="386236"/>
            <a:ext cx="2922274" cy="560409"/>
          </a:xfrm>
          <a:prstGeom prst="rect">
            <a:avLst/>
          </a:prstGeom>
        </p:spPr>
        <p:txBody>
          <a:bodyPr wrap="none" lIns="71437" tIns="71437" rIns="71437" bIns="71437" anchor="t">
            <a:spAutoFit/>
          </a:bodyPr>
          <a:lstStyle>
            <a:lvl1pPr marL="0" indent="0" defTabSz="342900">
              <a:lnSpc>
                <a:spcPct val="70000"/>
              </a:lnSpc>
              <a:spcBef>
                <a:spcPts val="0"/>
              </a:spcBef>
              <a:buSzTx/>
              <a:buNone/>
              <a:defRPr sz="3563">
                <a:solidFill>
                  <a:srgbClr val="A6AAA9"/>
                </a:solidFill>
                <a:latin typeface="Adobe Garamond Pro"/>
                <a:ea typeface="Adobe Garamond Pro"/>
                <a:cs typeface="Adobe Garamond Pro"/>
                <a:sym typeface="Adobe Garamond Pro"/>
              </a:defRPr>
            </a:lvl1pPr>
          </a:lstStyle>
          <a:p>
            <a:r>
              <a:t>Title in one line</a:t>
            </a:r>
          </a:p>
        </p:txBody>
      </p:sp>
      <p:sp>
        <p:nvSpPr>
          <p:cNvPr id="118" name="Rectangle"/>
          <p:cNvSpPr/>
          <p:nvPr/>
        </p:nvSpPr>
        <p:spPr>
          <a:xfrm>
            <a:off x="7838927" y="-696"/>
            <a:ext cx="1305073" cy="5144891"/>
          </a:xfrm>
          <a:prstGeom prst="rect">
            <a:avLst/>
          </a:prstGeom>
          <a:gradFill>
            <a:gsLst>
              <a:gs pos="0">
                <a:srgbClr val="413633"/>
              </a:gs>
              <a:gs pos="41141">
                <a:srgbClr val="9F7B30"/>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19" name="Image" descr="Image"/>
          <p:cNvPicPr>
            <a:picLocks noChangeAspect="1"/>
          </p:cNvPicPr>
          <p:nvPr/>
        </p:nvPicPr>
        <p:blipFill>
          <a:blip r:embed="rId3"/>
          <a:stretch>
            <a:fillRect/>
          </a:stretch>
        </p:blipFill>
        <p:spPr>
          <a:xfrm>
            <a:off x="8135168" y="235266"/>
            <a:ext cx="705446" cy="633337"/>
          </a:xfrm>
          <a:prstGeom prst="rect">
            <a:avLst/>
          </a:prstGeom>
          <a:ln w="12700">
            <a:miter lim="400000"/>
          </a:ln>
        </p:spPr>
      </p:pic>
      <p:sp>
        <p:nvSpPr>
          <p:cNvPr id="120" name="“"/>
          <p:cNvSpPr txBox="1">
            <a:spLocks noGrp="1"/>
          </p:cNvSpPr>
          <p:nvPr>
            <p:ph type="body" sz="quarter" idx="22"/>
          </p:nvPr>
        </p:nvSpPr>
        <p:spPr>
          <a:xfrm>
            <a:off x="273317" y="1319934"/>
            <a:ext cx="1088438" cy="2503633"/>
          </a:xfrm>
          <a:prstGeom prst="rect">
            <a:avLst/>
          </a:prstGeom>
        </p:spPr>
        <p:txBody>
          <a:bodyPr wrap="none" lIns="71437" tIns="71437" rIns="71437" bIns="71437">
            <a:spAutoFit/>
          </a:bodyPr>
          <a:lstStyle>
            <a:lvl1pPr marL="0" indent="0" defTabSz="342900">
              <a:lnSpc>
                <a:spcPct val="90000"/>
              </a:lnSpc>
              <a:spcBef>
                <a:spcPts val="0"/>
              </a:spcBef>
              <a:buSzTx/>
              <a:buNone/>
              <a:defRPr sz="16575">
                <a:solidFill>
                  <a:srgbClr val="FEBF2E"/>
                </a:solidFill>
                <a:latin typeface="Times Roman"/>
                <a:ea typeface="Times Roman"/>
                <a:cs typeface="Times Roman"/>
                <a:sym typeface="Times Roman"/>
              </a:defRPr>
            </a:lvl1pPr>
          </a:lstStyle>
          <a:p>
            <a:r>
              <a:t>“</a:t>
            </a:r>
          </a:p>
        </p:txBody>
      </p:sp>
      <p:sp>
        <p:nvSpPr>
          <p:cNvPr id="121" name="If impatient words are spoken to you, never reply in the same spirit.”"/>
          <p:cNvSpPr txBox="1">
            <a:spLocks noGrp="1"/>
          </p:cNvSpPr>
          <p:nvPr>
            <p:ph type="body" sz="quarter" idx="23"/>
          </p:nvPr>
        </p:nvSpPr>
        <p:spPr>
          <a:xfrm>
            <a:off x="993735" y="1974175"/>
            <a:ext cx="6732259" cy="7982312"/>
          </a:xfrm>
          <a:prstGeom prst="rect">
            <a:avLst/>
          </a:prstGeom>
        </p:spPr>
        <p:txBody>
          <a:bodyPr lIns="71437" tIns="71437" rIns="71437" bIns="71437" anchor="t">
            <a:spAutoFit/>
          </a:bodyPr>
          <a:lstStyle>
            <a:lvl1pPr marL="0" indent="0" defTabSz="342900">
              <a:lnSpc>
                <a:spcPct val="70000"/>
              </a:lnSpc>
              <a:spcBef>
                <a:spcPts val="0"/>
              </a:spcBef>
              <a:buSzTx/>
              <a:buNone/>
              <a:defRPr sz="10300" i="1">
                <a:solidFill>
                  <a:srgbClr val="1E110C">
                    <a:alpha val="84291"/>
                  </a:srgbClr>
                </a:solidFill>
                <a:sym typeface="Avenir Next Condensed Regular"/>
              </a:defRPr>
            </a:lvl1pPr>
          </a:lstStyle>
          <a:p>
            <a:pPr marL="0" indent="0" defTabSz="914400">
              <a:lnSpc>
                <a:spcPct val="70000"/>
              </a:lnSpc>
              <a:spcBef>
                <a:spcPts val="0"/>
              </a:spcBef>
              <a:buSzTx/>
              <a:buNone/>
              <a:defRPr sz="10300" i="1">
                <a:solidFill>
                  <a:srgbClr val="1E110C">
                    <a:alpha val="84291"/>
                  </a:srgbClr>
                </a:solidFill>
                <a:latin typeface="Avenir Next Condensed Regular"/>
                <a:ea typeface="Avenir Next Condensed Regular"/>
                <a:cs typeface="Avenir Next Condensed Regular"/>
                <a:sym typeface="Avenir Next Condensed Regular"/>
              </a:defRPr>
            </a:pPr>
            <a:r>
              <a:t>If impatient words are spoken to you, </a:t>
            </a:r>
            <a:r>
              <a:rPr b="1"/>
              <a:t>never reply in the same spirit.</a:t>
            </a:r>
            <a:r>
              <a:t>”</a:t>
            </a:r>
          </a:p>
        </p:txBody>
      </p:sp>
      <p:sp>
        <p:nvSpPr>
          <p:cNvPr id="122" name="The Ministry of Healing, p. 486."/>
          <p:cNvSpPr txBox="1">
            <a:spLocks noGrp="1"/>
          </p:cNvSpPr>
          <p:nvPr>
            <p:ph type="body" sz="quarter" idx="24"/>
          </p:nvPr>
        </p:nvSpPr>
        <p:spPr>
          <a:xfrm>
            <a:off x="2789279" y="3204831"/>
            <a:ext cx="4420044" cy="357854"/>
          </a:xfrm>
          <a:prstGeom prst="rect">
            <a:avLst/>
          </a:prstGeom>
        </p:spPr>
        <p:txBody>
          <a:bodyPr lIns="71437" tIns="71437" rIns="71437" bIns="71437" anchor="t">
            <a:spAutoFit/>
          </a:bodyPr>
          <a:lstStyle>
            <a:lvl1pPr marL="0" indent="0" algn="r" defTabSz="342900">
              <a:spcBef>
                <a:spcPts val="0"/>
              </a:spcBef>
              <a:buSzTx/>
              <a:buNone/>
              <a:defRPr sz="1388" i="1">
                <a:solidFill>
                  <a:srgbClr val="1E110C">
                    <a:alpha val="84291"/>
                  </a:srgbClr>
                </a:solidFill>
                <a:latin typeface="Avenir Next Condensed Demi Bold"/>
                <a:ea typeface="Avenir Next Condensed Demi Bold"/>
                <a:cs typeface="Avenir Next Condensed Demi Bold"/>
                <a:sym typeface="Avenir Next Condensed Demi Bold"/>
              </a:defRPr>
            </a:lvl1pPr>
          </a:lstStyle>
          <a:p>
            <a:r>
              <a:t>The Ministry of Healing, p. 486.</a:t>
            </a:r>
          </a:p>
        </p:txBody>
      </p:sp>
      <p:sp>
        <p:nvSpPr>
          <p:cNvPr id="123" name="Image"/>
          <p:cNvSpPr>
            <a:spLocks noGrp="1"/>
          </p:cNvSpPr>
          <p:nvPr>
            <p:ph type="pic" sz="quarter" idx="25"/>
          </p:nvPr>
        </p:nvSpPr>
        <p:spPr>
          <a:xfrm>
            <a:off x="150502" y="4658003"/>
            <a:ext cx="783518" cy="377087"/>
          </a:xfrm>
          <a:prstGeom prst="rect">
            <a:avLst/>
          </a:prstGeom>
        </p:spPr>
        <p:txBody>
          <a:bodyPr lIns="91439" tIns="45719" rIns="91439" bIns="45719" anchor="t">
            <a:noAutofit/>
          </a:bodyPr>
          <a:lstStyle/>
          <a:p>
            <a:endParaRPr/>
          </a:p>
        </p:txBody>
      </p:sp>
      <p:sp>
        <p:nvSpPr>
          <p:cNvPr id="124" name="Slide Number"/>
          <p:cNvSpPr txBox="1">
            <a:spLocks noGrp="1"/>
          </p:cNvSpPr>
          <p:nvPr>
            <p:ph type="sldNum" sz="quarter" idx="2"/>
          </p:nvPr>
        </p:nvSpPr>
        <p:spPr>
          <a:xfrm>
            <a:off x="4419573" y="4878958"/>
            <a:ext cx="298159" cy="282769"/>
          </a:xfrm>
          <a:prstGeom prst="rect">
            <a:avLst/>
          </a:prstGeom>
        </p:spPr>
        <p:txBody>
          <a:bodyPr lIns="71437" tIns="71437" rIns="71437" bIns="71437"/>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 Orange">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1" name="Body Level One…"/>
          <p:cNvSpPr txBox="1">
            <a:spLocks noGrp="1"/>
          </p:cNvSpPr>
          <p:nvPr>
            <p:ph type="body" sz="quarter" idx="1"/>
          </p:nvPr>
        </p:nvSpPr>
        <p:spPr>
          <a:xfrm>
            <a:off x="267485" y="386236"/>
            <a:ext cx="2859382" cy="506016"/>
          </a:xfrm>
          <a:prstGeom prst="rect">
            <a:avLst/>
          </a:prstGeom>
        </p:spPr>
        <p:txBody>
          <a:bodyPr lIns="71436" tIns="71436" rIns="71436" bIns="71436" anchor="t"/>
          <a:lstStyle>
            <a:lvl1pPr marL="0" indent="0" defTabSz="342900">
              <a:lnSpc>
                <a:spcPct val="70000"/>
              </a:lnSpc>
              <a:spcBef>
                <a:spcPts val="0"/>
              </a:spcBef>
              <a:buSzTx/>
              <a:buNone/>
              <a:defRPr sz="3563">
                <a:solidFill>
                  <a:srgbClr val="4A3127"/>
                </a:solidFill>
                <a:latin typeface="Adobe Garamond Pro"/>
                <a:ea typeface="Adobe Garamond Pro"/>
                <a:cs typeface="Adobe Garamond Pro"/>
                <a:sym typeface="Adobe Garamond Pro"/>
              </a:defRPr>
            </a:lvl1pPr>
            <a:lvl2pPr marL="606557"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2pPr>
            <a:lvl3pPr marL="773244"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3pPr>
            <a:lvl4pPr marL="939932"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4pPr>
            <a:lvl5pPr marL="1106619" indent="-439869" defTabSz="342900">
              <a:lnSpc>
                <a:spcPct val="70000"/>
              </a:lnSpc>
              <a:spcBef>
                <a:spcPts val="0"/>
              </a:spcBef>
              <a:buSzPct val="75000"/>
              <a:defRPr sz="3563">
                <a:solidFill>
                  <a:srgbClr val="4A3127"/>
                </a:solidFill>
                <a:latin typeface="Adobe Garamond Pro"/>
                <a:ea typeface="Adobe Garamond Pro"/>
                <a:cs typeface="Adobe Garamond Pro"/>
                <a:sym typeface="Adobe Garamond Pro"/>
              </a:defRPr>
            </a:lvl5pPr>
          </a:lstStyle>
          <a:p>
            <a:r>
              <a:t>Body Level One</a:t>
            </a:r>
          </a:p>
          <a:p>
            <a:pPr lvl="1"/>
            <a:r>
              <a:t>Body Level Two</a:t>
            </a:r>
          </a:p>
          <a:p>
            <a:pPr lvl="2"/>
            <a:r>
              <a:t>Body Level Three</a:t>
            </a:r>
          </a:p>
          <a:p>
            <a:pPr lvl="3"/>
            <a:r>
              <a:t>Body Level Four</a:t>
            </a:r>
          </a:p>
          <a:p>
            <a:pPr lvl="4"/>
            <a:r>
              <a:t>Body Level Five</a:t>
            </a:r>
          </a:p>
        </p:txBody>
      </p:sp>
      <p:sp>
        <p:nvSpPr>
          <p:cNvPr id="132" name="Rectangle"/>
          <p:cNvSpPr/>
          <p:nvPr/>
        </p:nvSpPr>
        <p:spPr>
          <a:xfrm>
            <a:off x="7835355" y="-696"/>
            <a:ext cx="1305073" cy="5144891"/>
          </a:xfrm>
          <a:prstGeom prst="rect">
            <a:avLst/>
          </a:prstGeom>
          <a:gradFill>
            <a:gsLst>
              <a:gs pos="0">
                <a:srgbClr val="ED7221"/>
              </a:gs>
              <a:gs pos="41141">
                <a:srgbClr val="F59927"/>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33" name="Image" descr="Image"/>
          <p:cNvPicPr>
            <a:picLocks noChangeAspect="1"/>
          </p:cNvPicPr>
          <p:nvPr/>
        </p:nvPicPr>
        <p:blipFill>
          <a:blip r:embed="rId3"/>
          <a:stretch>
            <a:fillRect/>
          </a:stretch>
        </p:blipFill>
        <p:spPr>
          <a:xfrm>
            <a:off x="8135168" y="235265"/>
            <a:ext cx="705446" cy="633338"/>
          </a:xfrm>
          <a:prstGeom prst="rect">
            <a:avLst/>
          </a:prstGeom>
          <a:ln w="12700">
            <a:miter lim="400000"/>
          </a:ln>
        </p:spPr>
      </p:pic>
      <p:sp>
        <p:nvSpPr>
          <p:cNvPr id="134" name="“"/>
          <p:cNvSpPr txBox="1">
            <a:spLocks noGrp="1"/>
          </p:cNvSpPr>
          <p:nvPr>
            <p:ph type="body" sz="quarter" idx="21"/>
          </p:nvPr>
        </p:nvSpPr>
        <p:spPr>
          <a:xfrm>
            <a:off x="325031" y="1448708"/>
            <a:ext cx="992652" cy="2587229"/>
          </a:xfrm>
          <a:prstGeom prst="rect">
            <a:avLst/>
          </a:prstGeom>
        </p:spPr>
        <p:txBody>
          <a:bodyPr lIns="71436" tIns="71436" rIns="71436" bIns="71436"/>
          <a:lstStyle>
            <a:lvl1pPr marL="0" indent="0" defTabSz="342900">
              <a:lnSpc>
                <a:spcPct val="90000"/>
              </a:lnSpc>
              <a:spcBef>
                <a:spcPts val="0"/>
              </a:spcBef>
              <a:buSzTx/>
              <a:buNone/>
              <a:defRPr sz="44200">
                <a:solidFill>
                  <a:srgbClr val="FEBF2E"/>
                </a:solidFill>
                <a:latin typeface="Times Roman"/>
                <a:sym typeface="Times Roman"/>
              </a:defRPr>
            </a:lvl1pPr>
          </a:lstStyle>
          <a:p>
            <a:pPr marL="0" indent="0" defTabSz="914400">
              <a:lnSpc>
                <a:spcPct val="90000"/>
              </a:lnSpc>
              <a:spcBef>
                <a:spcPts val="0"/>
              </a:spcBef>
              <a:buSzTx/>
              <a:buNone/>
              <a:defRPr sz="44200">
                <a:solidFill>
                  <a:srgbClr val="FEBF2E"/>
                </a:solidFill>
                <a:latin typeface="Times Roman"/>
                <a:ea typeface="Times Roman"/>
                <a:cs typeface="Times Roman"/>
                <a:sym typeface="Times Roman"/>
              </a:defRPr>
            </a:pPr>
            <a:endParaRPr/>
          </a:p>
        </p:txBody>
      </p:sp>
      <p:sp>
        <p:nvSpPr>
          <p:cNvPr id="135" name="Image"/>
          <p:cNvSpPr>
            <a:spLocks noGrp="1"/>
          </p:cNvSpPr>
          <p:nvPr>
            <p:ph type="pic" sz="quarter" idx="22"/>
          </p:nvPr>
        </p:nvSpPr>
        <p:spPr>
          <a:xfrm>
            <a:off x="150502" y="4658004"/>
            <a:ext cx="783518" cy="377087"/>
          </a:xfrm>
          <a:prstGeom prst="rect">
            <a:avLst/>
          </a:prstGeom>
        </p:spPr>
        <p:txBody>
          <a:bodyPr lIns="91439" tIns="45719" rIns="91439" bIns="45719" anchor="t">
            <a:noAutofit/>
          </a:bodyPr>
          <a:lstStyle/>
          <a:p>
            <a:endParaRPr/>
          </a:p>
        </p:txBody>
      </p:sp>
      <p:sp>
        <p:nvSpPr>
          <p:cNvPr id="136" name="If impatient words are spoken to you, never reply in the same spirit.”"/>
          <p:cNvSpPr txBox="1">
            <a:spLocks noGrp="1"/>
          </p:cNvSpPr>
          <p:nvPr>
            <p:ph type="body" sz="quarter" idx="23"/>
          </p:nvPr>
        </p:nvSpPr>
        <p:spPr>
          <a:xfrm>
            <a:off x="1045449" y="2144748"/>
            <a:ext cx="6732259" cy="1195150"/>
          </a:xfrm>
          <a:prstGeom prst="rect">
            <a:avLst/>
          </a:prstGeom>
        </p:spPr>
        <p:txBody>
          <a:bodyPr lIns="71436" tIns="71436" rIns="71436" bIns="71436" anchor="t"/>
          <a:lstStyle>
            <a:lvl1pPr marL="0" indent="0" defTabSz="342900">
              <a:lnSpc>
                <a:spcPct val="70000"/>
              </a:lnSpc>
              <a:spcBef>
                <a:spcPts val="0"/>
              </a:spcBef>
              <a:buSzTx/>
              <a:buNone/>
              <a:defRPr sz="10300" i="1">
                <a:solidFill>
                  <a:srgbClr val="FFFFFF"/>
                </a:solidFill>
                <a:sym typeface="Avenir Next Condensed Regular"/>
              </a:defRPr>
            </a:lvl1pPr>
          </a:lstStyle>
          <a:p>
            <a:pPr marL="0" indent="0" defTabSz="914400">
              <a:lnSpc>
                <a:spcPct val="70000"/>
              </a:lnSpc>
              <a:spcBef>
                <a:spcPts val="0"/>
              </a:spcBef>
              <a:buSzTx/>
              <a:buNone/>
              <a:defRPr sz="103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37" name="The Ministry of Healing, p. 486."/>
          <p:cNvSpPr txBox="1">
            <a:spLocks noGrp="1"/>
          </p:cNvSpPr>
          <p:nvPr>
            <p:ph type="body" sz="quarter" idx="24"/>
          </p:nvPr>
        </p:nvSpPr>
        <p:spPr>
          <a:xfrm>
            <a:off x="2490736" y="3236455"/>
            <a:ext cx="4420359" cy="296466"/>
          </a:xfrm>
          <a:prstGeom prst="rect">
            <a:avLst/>
          </a:prstGeom>
        </p:spPr>
        <p:txBody>
          <a:bodyPr lIns="71436" tIns="71436" rIns="71436" bIns="71436" anchor="t"/>
          <a:lstStyle>
            <a:lvl1pPr marL="0" indent="0" algn="r" defTabSz="342900">
              <a:spcBef>
                <a:spcPts val="0"/>
              </a:spcBef>
              <a:buSzTx/>
              <a:buNone/>
              <a:defRPr sz="3700" i="1">
                <a:solidFill>
                  <a:srgbClr val="FFFFFF"/>
                </a:solidFill>
                <a:sym typeface="Avenir Next Condensed Regular"/>
              </a:defRPr>
            </a:lvl1pPr>
          </a:lstStyle>
          <a:p>
            <a:pPr marL="0" indent="0" algn="r" defTabSz="914400">
              <a:spcBef>
                <a:spcPts val="0"/>
              </a:spcBef>
              <a:buSzTx/>
              <a:buNone/>
              <a:defRPr sz="3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38" name="Slide Number"/>
          <p:cNvSpPr txBox="1">
            <a:spLocks noGrp="1"/>
          </p:cNvSpPr>
          <p:nvPr>
            <p:ph type="sldNum" sz="quarter" idx="2"/>
          </p:nvPr>
        </p:nvSpPr>
        <p:spPr>
          <a:xfrm>
            <a:off x="4419574" y="4878958"/>
            <a:ext cx="298157" cy="282767"/>
          </a:xfrm>
          <a:prstGeom prst="rect">
            <a:avLst/>
          </a:prstGeom>
        </p:spPr>
        <p:txBody>
          <a:bodyPr lIns="71436" tIns="71436" rIns="71436" bIns="71436"/>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Quote - Green">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45" name="Body Level One…"/>
          <p:cNvSpPr txBox="1">
            <a:spLocks noGrp="1"/>
          </p:cNvSpPr>
          <p:nvPr>
            <p:ph type="body" sz="quarter" idx="1"/>
          </p:nvPr>
        </p:nvSpPr>
        <p:spPr>
          <a:xfrm>
            <a:off x="256416" y="629906"/>
            <a:ext cx="992652" cy="2587229"/>
          </a:xfrm>
          <a:prstGeom prst="rect">
            <a:avLst/>
          </a:prstGeom>
        </p:spPr>
        <p:txBody>
          <a:bodyPr lIns="71436" tIns="71436" rIns="71436" bIns="71436"/>
          <a:lstStyle>
            <a:lvl1pPr marL="0" indent="0" defTabSz="342900">
              <a:lnSpc>
                <a:spcPct val="90000"/>
              </a:lnSpc>
              <a:spcBef>
                <a:spcPts val="0"/>
              </a:spcBef>
              <a:buSzTx/>
              <a:buNone/>
              <a:defRPr sz="16575">
                <a:solidFill>
                  <a:srgbClr val="FEBF2E"/>
                </a:solidFill>
                <a:latin typeface="Times Roman"/>
                <a:ea typeface="Times Roman"/>
                <a:cs typeface="Times Roman"/>
                <a:sym typeface="Times Roman"/>
              </a:defRPr>
            </a:lvl1pPr>
            <a:lvl2pPr marL="2213238" indent="-2046551" defTabSz="342900">
              <a:lnSpc>
                <a:spcPct val="90000"/>
              </a:lnSpc>
              <a:spcBef>
                <a:spcPts val="0"/>
              </a:spcBef>
              <a:buSzPct val="75000"/>
              <a:defRPr sz="16575">
                <a:solidFill>
                  <a:srgbClr val="FEBF2E"/>
                </a:solidFill>
                <a:latin typeface="Times Roman"/>
                <a:ea typeface="Times Roman"/>
                <a:cs typeface="Times Roman"/>
                <a:sym typeface="Times Roman"/>
              </a:defRPr>
            </a:lvl2pPr>
            <a:lvl3pPr marL="2379926" indent="-2046551" defTabSz="342900">
              <a:lnSpc>
                <a:spcPct val="90000"/>
              </a:lnSpc>
              <a:spcBef>
                <a:spcPts val="0"/>
              </a:spcBef>
              <a:buSzPct val="75000"/>
              <a:defRPr sz="16575">
                <a:solidFill>
                  <a:srgbClr val="FEBF2E"/>
                </a:solidFill>
                <a:latin typeface="Times Roman"/>
                <a:ea typeface="Times Roman"/>
                <a:cs typeface="Times Roman"/>
                <a:sym typeface="Times Roman"/>
              </a:defRPr>
            </a:lvl3pPr>
            <a:lvl4pPr marL="2546613" indent="-2046551" defTabSz="342900">
              <a:lnSpc>
                <a:spcPct val="90000"/>
              </a:lnSpc>
              <a:spcBef>
                <a:spcPts val="0"/>
              </a:spcBef>
              <a:buSzPct val="75000"/>
              <a:defRPr sz="16575">
                <a:solidFill>
                  <a:srgbClr val="FEBF2E"/>
                </a:solidFill>
                <a:latin typeface="Times Roman"/>
                <a:ea typeface="Times Roman"/>
                <a:cs typeface="Times Roman"/>
                <a:sym typeface="Times Roman"/>
              </a:defRPr>
            </a:lvl4pPr>
            <a:lvl5pPr marL="2713301" indent="-2046551" defTabSz="342900">
              <a:lnSpc>
                <a:spcPct val="90000"/>
              </a:lnSpc>
              <a:spcBef>
                <a:spcPts val="0"/>
              </a:spcBef>
              <a:buSzPct val="75000"/>
              <a:defRPr sz="16575">
                <a:solidFill>
                  <a:srgbClr val="FEBF2E"/>
                </a:solidFill>
                <a:latin typeface="Times Roman"/>
                <a:ea typeface="Times Roman"/>
                <a:cs typeface="Times Roman"/>
                <a:sym typeface="Times Roman"/>
              </a:defRPr>
            </a:lvl5pPr>
          </a:lstStyle>
          <a:p>
            <a:r>
              <a:t>Body Level One</a:t>
            </a:r>
          </a:p>
          <a:p>
            <a:pPr lvl="1"/>
            <a:r>
              <a:t>Body Level Two</a:t>
            </a:r>
          </a:p>
          <a:p>
            <a:pPr lvl="2"/>
            <a:r>
              <a:t>Body Level Three</a:t>
            </a:r>
          </a:p>
          <a:p>
            <a:pPr lvl="3"/>
            <a:r>
              <a:t>Body Level Four</a:t>
            </a:r>
          </a:p>
          <a:p>
            <a:pPr lvl="4"/>
            <a:r>
              <a:t>Body Level Five</a:t>
            </a:r>
          </a:p>
        </p:txBody>
      </p:sp>
      <p:sp>
        <p:nvSpPr>
          <p:cNvPr id="146" name="Ellen G White, Happiness Homemade, p. 24."/>
          <p:cNvSpPr txBox="1">
            <a:spLocks noGrp="1"/>
          </p:cNvSpPr>
          <p:nvPr>
            <p:ph type="body" sz="quarter" idx="21"/>
          </p:nvPr>
        </p:nvSpPr>
        <p:spPr>
          <a:xfrm>
            <a:off x="3057962" y="3953267"/>
            <a:ext cx="4245570" cy="296466"/>
          </a:xfrm>
          <a:prstGeom prst="rect">
            <a:avLst/>
          </a:prstGeom>
        </p:spPr>
        <p:txBody>
          <a:bodyPr lIns="71436" tIns="71436" rIns="71436" bIns="71436"/>
          <a:lstStyle>
            <a:lvl1pPr marL="0" indent="0" algn="r" defTabSz="342900">
              <a:spcBef>
                <a:spcPts val="0"/>
              </a:spcBef>
              <a:buSzTx/>
              <a:buNone/>
              <a:defRPr sz="3700" i="1">
                <a:solidFill>
                  <a:srgbClr val="FFFFFF"/>
                </a:solidFill>
                <a:sym typeface="Avenir Next Condensed Regular"/>
              </a:defRPr>
            </a:lvl1pPr>
          </a:lstStyle>
          <a:p>
            <a:pPr marL="0" indent="0" algn="r" defTabSz="914400">
              <a:spcBef>
                <a:spcPts val="0"/>
              </a:spcBef>
              <a:buSzTx/>
              <a:buNone/>
              <a:defRPr sz="3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47" name="Determine to be all that is possible to be to each other. Continue the early attentions. In every way encourage each other in fighting the battles of life…Let there be mutual love, mutual forbearance.  Then marriage, instead of being the end of love,…"/>
          <p:cNvSpPr txBox="1">
            <a:spLocks noGrp="1"/>
          </p:cNvSpPr>
          <p:nvPr>
            <p:ph type="body" sz="half" idx="22"/>
          </p:nvPr>
        </p:nvSpPr>
        <p:spPr>
          <a:xfrm>
            <a:off x="917028" y="1572763"/>
            <a:ext cx="6612944" cy="2303860"/>
          </a:xfrm>
          <a:prstGeom prst="rect">
            <a:avLst/>
          </a:prstGeom>
        </p:spPr>
        <p:txBody>
          <a:bodyPr lIns="71436" tIns="71436" rIns="71436" bIns="71436"/>
          <a:lstStyle>
            <a:lvl1pPr marL="0" indent="0" defTabSz="342900">
              <a:lnSpc>
                <a:spcPct val="70000"/>
              </a:lnSpc>
              <a:spcBef>
                <a:spcPts val="0"/>
              </a:spcBef>
              <a:buSzTx/>
              <a:buNone/>
              <a:defRPr sz="7700" i="1">
                <a:solidFill>
                  <a:srgbClr val="FFFFFF"/>
                </a:solidFill>
                <a:sym typeface="Avenir Next Condensed Regular"/>
              </a:defRPr>
            </a:lvl1pPr>
          </a:lstStyle>
          <a:p>
            <a:pPr marL="0" indent="0" defTabSz="914400">
              <a:lnSpc>
                <a:spcPct val="70000"/>
              </a:lnSpc>
              <a:spcBef>
                <a:spcPts val="0"/>
              </a:spcBef>
              <a:buSzTx/>
              <a:buNone/>
              <a:defRPr sz="7700" i="1">
                <a:solidFill>
                  <a:srgbClr val="FFFFFF"/>
                </a:solidFill>
                <a:latin typeface="Avenir Next Condensed Regular"/>
                <a:ea typeface="Avenir Next Condensed Regular"/>
                <a:cs typeface="Avenir Next Condensed Regular"/>
                <a:sym typeface="Avenir Next Condensed Regular"/>
              </a:defRPr>
            </a:pPr>
            <a:endParaRPr/>
          </a:p>
        </p:txBody>
      </p:sp>
      <p:sp>
        <p:nvSpPr>
          <p:cNvPr id="148" name="Line"/>
          <p:cNvSpPr/>
          <p:nvPr/>
        </p:nvSpPr>
        <p:spPr>
          <a:xfrm>
            <a:off x="376773" y="824260"/>
            <a:ext cx="9144002" cy="0"/>
          </a:xfrm>
          <a:prstGeom prst="line">
            <a:avLst/>
          </a:prstGeom>
          <a:ln w="12700">
            <a:solidFill>
              <a:srgbClr val="003E3E"/>
            </a:solidFill>
            <a:miter lim="400000"/>
          </a:ln>
        </p:spPr>
        <p:txBody>
          <a:bodyPr lIns="17144" tIns="17144" rIns="17144" bIns="17144"/>
          <a:lstStyle/>
          <a:p>
            <a:pPr algn="l" defTabSz="342900">
              <a:defRPr sz="6000" b="0" i="1">
                <a:solidFill>
                  <a:srgbClr val="53585F"/>
                </a:solidFill>
                <a:latin typeface="Times Roman"/>
                <a:ea typeface="Times Roman"/>
                <a:cs typeface="Times Roman"/>
                <a:sym typeface="Times Roman"/>
              </a:defRPr>
            </a:pPr>
            <a:endParaRPr sz="2250"/>
          </a:p>
        </p:txBody>
      </p:sp>
      <p:sp>
        <p:nvSpPr>
          <p:cNvPr id="149" name="Title in one line"/>
          <p:cNvSpPr txBox="1">
            <a:spLocks noGrp="1"/>
          </p:cNvSpPr>
          <p:nvPr>
            <p:ph type="body" sz="quarter" idx="23"/>
          </p:nvPr>
        </p:nvSpPr>
        <p:spPr>
          <a:xfrm>
            <a:off x="267484" y="386237"/>
            <a:ext cx="2859383" cy="506016"/>
          </a:xfrm>
          <a:prstGeom prst="rect">
            <a:avLst/>
          </a:prstGeom>
        </p:spPr>
        <p:txBody>
          <a:bodyPr lIns="71436" tIns="71436" rIns="71436" bIns="71436" anchor="t"/>
          <a:lstStyle>
            <a:lvl1pPr marL="0" indent="0" defTabSz="342900">
              <a:lnSpc>
                <a:spcPct val="70000"/>
              </a:lnSpc>
              <a:spcBef>
                <a:spcPts val="0"/>
              </a:spcBef>
              <a:buSzTx/>
              <a:buNone/>
              <a:defRPr sz="9500">
                <a:solidFill>
                  <a:srgbClr val="004242"/>
                </a:solidFill>
                <a:latin typeface="Adobe Garamond Pro"/>
                <a:sym typeface="Adobe Garamond Pro"/>
              </a:defRPr>
            </a:lvl1pPr>
          </a:lstStyle>
          <a:p>
            <a:pPr marL="0" indent="0" defTabSz="914400">
              <a:lnSpc>
                <a:spcPct val="70000"/>
              </a:lnSpc>
              <a:spcBef>
                <a:spcPts val="0"/>
              </a:spcBef>
              <a:buSzTx/>
              <a:buNone/>
              <a:defRPr sz="9500">
                <a:solidFill>
                  <a:srgbClr val="004242"/>
                </a:solidFill>
                <a:latin typeface="Adobe Garamond Pro"/>
                <a:ea typeface="Adobe Garamond Pro"/>
                <a:cs typeface="Adobe Garamond Pro"/>
                <a:sym typeface="Adobe Garamond Pro"/>
              </a:defRPr>
            </a:pPr>
            <a:endParaRPr/>
          </a:p>
        </p:txBody>
      </p:sp>
      <p:sp>
        <p:nvSpPr>
          <p:cNvPr id="150" name="Rectangle"/>
          <p:cNvSpPr/>
          <p:nvPr/>
        </p:nvSpPr>
        <p:spPr>
          <a:xfrm>
            <a:off x="7835355" y="-696"/>
            <a:ext cx="1305073" cy="5144891"/>
          </a:xfrm>
          <a:prstGeom prst="rect">
            <a:avLst/>
          </a:prstGeom>
          <a:gradFill>
            <a:gsLst>
              <a:gs pos="0">
                <a:srgbClr val="006F70"/>
              </a:gs>
              <a:gs pos="41141">
                <a:srgbClr val="7F974F"/>
              </a:gs>
              <a:gs pos="70902">
                <a:srgbClr val="FEBF2D"/>
              </a:gs>
              <a:gs pos="100000">
                <a:srgbClr val="FFD165"/>
              </a:gs>
            </a:gsLst>
            <a:lin ang="16406796"/>
          </a:gradFill>
          <a:ln w="12700">
            <a:miter lim="400000"/>
          </a:ln>
        </p:spPr>
        <p:txBody>
          <a:bodyPr lIns="26789" tIns="26789" rIns="26789" bIns="26789" anchor="ctr"/>
          <a:lstStyle/>
          <a:p>
            <a:pPr defTabSz="308074">
              <a:defRPr sz="3200" b="0">
                <a:solidFill>
                  <a:srgbClr val="FFFFFF"/>
                </a:solidFill>
                <a:latin typeface="Helvetica Light"/>
                <a:ea typeface="Helvetica Light"/>
                <a:cs typeface="Helvetica Light"/>
                <a:sym typeface="Helvetica Light"/>
              </a:defRPr>
            </a:pPr>
            <a:endParaRPr sz="1200"/>
          </a:p>
        </p:txBody>
      </p:sp>
      <p:pic>
        <p:nvPicPr>
          <p:cNvPr id="151" name="Image" descr="Image"/>
          <p:cNvPicPr>
            <a:picLocks noChangeAspect="1"/>
          </p:cNvPicPr>
          <p:nvPr/>
        </p:nvPicPr>
        <p:blipFill>
          <a:blip r:embed="rId3"/>
          <a:stretch>
            <a:fillRect/>
          </a:stretch>
        </p:blipFill>
        <p:spPr>
          <a:xfrm>
            <a:off x="8135168" y="235265"/>
            <a:ext cx="705446" cy="633338"/>
          </a:xfrm>
          <a:prstGeom prst="rect">
            <a:avLst/>
          </a:prstGeom>
          <a:ln w="12700">
            <a:miter lim="400000"/>
          </a:ln>
        </p:spPr>
      </p:pic>
      <p:grpSp>
        <p:nvGrpSpPr>
          <p:cNvPr id="155" name="Group"/>
          <p:cNvGrpSpPr/>
          <p:nvPr/>
        </p:nvGrpSpPr>
        <p:grpSpPr>
          <a:xfrm>
            <a:off x="149691" y="4658004"/>
            <a:ext cx="785140" cy="377087"/>
            <a:chOff x="0" y="0"/>
            <a:chExt cx="2093706" cy="1005565"/>
          </a:xfrm>
        </p:grpSpPr>
        <p:pic>
          <p:nvPicPr>
            <p:cNvPr id="152" name="Image" descr="Image"/>
            <p:cNvPicPr>
              <a:picLocks noChangeAspect="1"/>
            </p:cNvPicPr>
            <p:nvPr/>
          </p:nvPicPr>
          <p:blipFill>
            <a:blip r:embed="rId4"/>
            <a:stretch>
              <a:fillRect/>
            </a:stretch>
          </p:blipFill>
          <p:spPr>
            <a:xfrm>
              <a:off x="0" y="572486"/>
              <a:ext cx="2093707" cy="433080"/>
            </a:xfrm>
            <a:prstGeom prst="rect">
              <a:avLst/>
            </a:prstGeom>
            <a:ln w="12700" cap="flat">
              <a:noFill/>
              <a:miter lim="400000"/>
            </a:ln>
            <a:effectLst/>
          </p:spPr>
        </p:pic>
        <p:pic>
          <p:nvPicPr>
            <p:cNvPr id="153" name="Image" descr="Image"/>
            <p:cNvPicPr>
              <a:picLocks noChangeAspect="1"/>
            </p:cNvPicPr>
            <p:nvPr/>
          </p:nvPicPr>
          <p:blipFill>
            <a:blip r:embed="rId5"/>
            <a:stretch>
              <a:fillRect/>
            </a:stretch>
          </p:blipFill>
          <p:spPr>
            <a:xfrm>
              <a:off x="434402" y="-1"/>
              <a:ext cx="1638292" cy="700996"/>
            </a:xfrm>
            <a:prstGeom prst="rect">
              <a:avLst/>
            </a:prstGeom>
            <a:ln w="12700" cap="flat">
              <a:noFill/>
              <a:miter lim="400000"/>
            </a:ln>
            <a:effectLst/>
          </p:spPr>
        </p:pic>
        <p:pic>
          <p:nvPicPr>
            <p:cNvPr id="154" name="Image" descr="Image"/>
            <p:cNvPicPr>
              <a:picLocks noChangeAspect="1"/>
            </p:cNvPicPr>
            <p:nvPr/>
          </p:nvPicPr>
          <p:blipFill>
            <a:blip r:embed="rId6"/>
            <a:stretch>
              <a:fillRect/>
            </a:stretch>
          </p:blipFill>
          <p:spPr>
            <a:xfrm>
              <a:off x="417470" y="688627"/>
              <a:ext cx="1672156" cy="14926"/>
            </a:xfrm>
            <a:prstGeom prst="rect">
              <a:avLst/>
            </a:prstGeom>
            <a:ln w="12700" cap="flat">
              <a:noFill/>
              <a:miter lim="400000"/>
            </a:ln>
            <a:effectLst/>
          </p:spPr>
        </p:pic>
      </p:grpSp>
      <p:sp>
        <p:nvSpPr>
          <p:cNvPr id="156" name="Slide Number"/>
          <p:cNvSpPr txBox="1">
            <a:spLocks noGrp="1"/>
          </p:cNvSpPr>
          <p:nvPr>
            <p:ph type="sldNum" sz="quarter" idx="2"/>
          </p:nvPr>
        </p:nvSpPr>
        <p:spPr>
          <a:xfrm>
            <a:off x="4419574" y="4878958"/>
            <a:ext cx="298157" cy="282767"/>
          </a:xfrm>
          <a:prstGeom prst="rect">
            <a:avLst/>
          </a:prstGeom>
        </p:spPr>
        <p:txBody>
          <a:bodyPr lIns="71436" tIns="71436" rIns="71436" bIns="71436"/>
          <a:lstStyle>
            <a:lvl1pPr defTabSz="308074">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33413" y="133350"/>
            <a:ext cx="7877175" cy="85725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633413" y="1181100"/>
            <a:ext cx="7877175" cy="348615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55806" y="4905375"/>
            <a:ext cx="227627" cy="241092"/>
          </a:xfrm>
          <a:prstGeom prst="rect">
            <a:avLst/>
          </a:prstGeom>
          <a:ln w="12700">
            <a:miter lim="400000"/>
          </a:ln>
        </p:spPr>
        <p:txBody>
          <a:bodyPr wrap="none" lIns="50800" tIns="50800" rIns="50800" bIns="50800">
            <a:spAutoFit/>
          </a:bodyPr>
          <a:lstStyle>
            <a:lvl1pPr>
              <a:defRPr sz="9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xmlns:p14="http://schemas.microsoft.com/office/powerpoint/2010/main" spd="med"/>
  <p:txStyles>
    <p:titleStyle>
      <a:lvl1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1pPr>
      <a:lvl2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2pPr>
      <a:lvl3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3pPr>
      <a:lvl4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4pPr>
      <a:lvl5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5pPr>
      <a:lvl6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6pPr>
      <a:lvl7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7pPr>
      <a:lvl8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8pPr>
      <a:lvl9pPr marL="0" marR="0" indent="0" algn="ctr" defTabSz="309563" rtl="0" latinLnBrk="0">
        <a:lnSpc>
          <a:spcPct val="100000"/>
        </a:lnSpc>
        <a:spcBef>
          <a:spcPts val="0"/>
        </a:spcBef>
        <a:spcAft>
          <a:spcPts val="0"/>
        </a:spcAft>
        <a:buClrTx/>
        <a:buSzTx/>
        <a:buFontTx/>
        <a:buNone/>
        <a:tabLst/>
        <a:defRPr sz="4200" b="0" i="0" u="none" strike="noStrike" cap="none" spc="0" baseline="0">
          <a:solidFill>
            <a:srgbClr val="000000"/>
          </a:solidFill>
          <a:uFillTx/>
          <a:latin typeface="+mn-lt"/>
          <a:ea typeface="+mn-ea"/>
          <a:cs typeface="+mn-cs"/>
          <a:sym typeface="Helvetica Neue Medium"/>
        </a:defRPr>
      </a:lvl9pPr>
    </p:titleStyle>
    <p:bodyStyle>
      <a:lvl1pPr marL="2381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1pPr>
      <a:lvl2pPr marL="47625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2pPr>
      <a:lvl3pPr marL="71437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3pPr>
      <a:lvl4pPr marL="95250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4pPr>
      <a:lvl5pPr marL="11906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5pPr>
      <a:lvl6pPr marL="142875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6pPr>
      <a:lvl7pPr marL="166687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7pPr>
      <a:lvl8pPr marL="1905000"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8pPr>
      <a:lvl9pPr marL="2143125" marR="0" indent="-238125" algn="l" defTabSz="309563" latinLnBrk="0">
        <a:lnSpc>
          <a:spcPct val="100000"/>
        </a:lnSpc>
        <a:spcBef>
          <a:spcPts val="2213"/>
        </a:spcBef>
        <a:spcAft>
          <a:spcPts val="0"/>
        </a:spcAft>
        <a:buClrTx/>
        <a:buSzPct val="125000"/>
        <a:buFontTx/>
        <a:buChar char="•"/>
        <a:tabLst/>
        <a:defRPr sz="195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1pPr>
      <a:lvl2pPr marL="0" marR="0" indent="857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2pPr>
      <a:lvl3pPr marL="0" marR="0" indent="1714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3pPr>
      <a:lvl4pPr marL="0" marR="0" indent="2571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4pPr>
      <a:lvl5pPr marL="0" marR="0" indent="3429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5pPr>
      <a:lvl6pPr marL="0" marR="0" indent="42862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6pPr>
      <a:lvl7pPr marL="0" marR="0" indent="51435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7pPr>
      <a:lvl8pPr marL="0" marR="0" indent="600075"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8pPr>
      <a:lvl9pPr marL="0" marR="0" indent="685800" algn="ctr" defTabSz="309563"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jpg"/><Relationship Id="rId5" Type="http://schemas.openxmlformats.org/officeDocument/2006/relationships/image" Target="../media/image11.jpeg"/><Relationship Id="rId6" Type="http://schemas.openxmlformats.org/officeDocument/2006/relationships/image" Target="../media/image12.png"/><Relationship Id="rId7" Type="http://schemas.microsoft.com/office/2007/relationships/hdphoto" Target="../media/hdphoto1.wdp"/><Relationship Id="rId8" Type="http://schemas.openxmlformats.org/officeDocument/2006/relationships/image" Target="../media/image13.png"/><Relationship Id="rId9" Type="http://schemas.microsoft.com/office/2007/relationships/hdphoto" Target="../media/hdphoto2.wdp"/><Relationship Id="rId10" Type="http://schemas.openxmlformats.org/officeDocument/2006/relationships/image" Target="../media/image14.png"/><Relationship Id="rId11" Type="http://schemas.microsoft.com/office/2007/relationships/hdphoto" Target="../media/hdphoto3.wdp"/><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3" name="Picture 2" descr="Slide 5.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9756" y="1"/>
            <a:ext cx="9144000" cy="5161175"/>
          </a:xfrm>
          <a:prstGeom prst="rect">
            <a:avLst/>
          </a:prstGeom>
          <a:ln>
            <a:noFill/>
          </a:ln>
          <a:effectLst>
            <a:outerShdw blurRad="292100" dist="139700" dir="2700000" algn="tl" rotWithShape="0">
              <a:srgbClr val="333333">
                <a:alpha val="65000"/>
              </a:srgbClr>
            </a:outerShdw>
          </a:effectLst>
        </p:spPr>
      </p:pic>
      <p:pic>
        <p:nvPicPr>
          <p:cNvPr id="2" name="Picture 1" descr="right.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0" y="-6274"/>
            <a:ext cx="2451652" cy="5161176"/>
          </a:xfrm>
          <a:prstGeom prst="rect">
            <a:avLst/>
          </a:prstGeom>
        </p:spPr>
      </p:pic>
      <p:pic>
        <p:nvPicPr>
          <p:cNvPr id="6" name="Picture 5" descr="Источник хвалы_ОБЛОЖКА_final_01_.jpg"/>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5900"/>
                    </a14:imgEffect>
                  </a14:imgLayer>
                </a14:imgProps>
              </a:ext>
              <a:ext uri="{28A0092B-C50C-407E-A947-70E740481C1C}">
                <a14:useLocalDpi xmlns:a14="http://schemas.microsoft.com/office/drawing/2010/main" val="0"/>
              </a:ext>
            </a:extLst>
          </a:blip>
          <a:stretch>
            <a:fillRect/>
          </a:stretch>
        </p:blipFill>
        <p:spPr>
          <a:xfrm>
            <a:off x="7172660" y="2969245"/>
            <a:ext cx="1316496" cy="1897504"/>
          </a:xfrm>
          <a:prstGeom prst="rect">
            <a:avLst/>
          </a:prstGeom>
          <a:ln>
            <a:noFill/>
          </a:ln>
          <a:effectLst>
            <a:outerShdw blurRad="215900" dist="177800" dir="8100000" algn="tr" rotWithShape="0">
              <a:prstClr val="black">
                <a:alpha val="42000"/>
              </a:prstClr>
            </a:outerShdw>
          </a:effectLst>
        </p:spPr>
      </p:pic>
      <p:sp>
        <p:nvSpPr>
          <p:cNvPr id="8" name="Biblical and Theological Foundations for…">
            <a:extLst>
              <a:ext uri="{FF2B5EF4-FFF2-40B4-BE49-F238E27FC236}">
                <a16:creationId xmlns:a16="http://schemas.microsoft.com/office/drawing/2014/main" xmlns="" id="{E4438512-FB30-8240-9BEE-8A05FE64B54F}"/>
              </a:ext>
            </a:extLst>
          </p:cNvPr>
          <p:cNvSpPr txBox="1">
            <a:spLocks/>
          </p:cNvSpPr>
          <p:nvPr/>
        </p:nvSpPr>
        <p:spPr>
          <a:xfrm>
            <a:off x="1473200" y="939943"/>
            <a:ext cx="6653488" cy="18359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ru-RU" sz="6000" dirty="0"/>
              <a:t>Посвящение</a:t>
            </a:r>
          </a:p>
        </p:txBody>
      </p:sp>
      <p:pic>
        <p:nvPicPr>
          <p:cNvPr id="4" name="Picture 3" descr="Источник хвалы_ОБЛОЖКА_final_03_.jpg"/>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59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6062765" y="2464939"/>
            <a:ext cx="1312415" cy="1891622"/>
          </a:xfrm>
          <a:prstGeom prst="rect">
            <a:avLst/>
          </a:prstGeom>
          <a:ln>
            <a:noFill/>
          </a:ln>
          <a:effectLst>
            <a:outerShdw blurRad="215900" dist="177800" dir="8100000" algn="tr" rotWithShape="0">
              <a:prstClr val="black">
                <a:alpha val="43000"/>
              </a:prstClr>
            </a:outerShdw>
          </a:effectLst>
        </p:spPr>
      </p:pic>
      <p:pic>
        <p:nvPicPr>
          <p:cNvPr id="5" name="Picture 4" descr="Источник хвалы_ОБЛОЖКА_final_02_.jpg"/>
          <p:cNvPicPr>
            <a:picLocks noChangeAspect="1"/>
          </p:cNvPicPr>
          <p:nvPr/>
        </p:nvPicPr>
        <p:blipFill>
          <a:blip r:embed="rId10" cstate="print">
            <a:extLst>
              <a:ext uri="{BEBA8EAE-BF5A-486C-A8C5-ECC9F3942E4B}">
                <a14:imgProps xmlns:a14="http://schemas.microsoft.com/office/drawing/2010/main">
                  <a14:imgLayer r:embed="rId11">
                    <a14:imgEffect>
                      <a14:colorTemperature colorTemp="4700"/>
                    </a14:imgEffect>
                    <a14:imgEffect>
                      <a14:saturation sat="4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948789" y="3045326"/>
            <a:ext cx="1324849" cy="1909542"/>
          </a:xfrm>
          <a:prstGeom prst="rect">
            <a:avLst/>
          </a:prstGeom>
          <a:ln>
            <a:noFill/>
          </a:ln>
          <a:effectLst>
            <a:outerShdw blurRad="215900" dist="177800" dir="8100000" algn="tr" rotWithShape="0">
              <a:prstClr val="black">
                <a:alpha val="43000"/>
              </a:prstClr>
            </a:outerShdw>
          </a:effectLst>
        </p:spPr>
      </p:pic>
    </p:spTree>
    <p:extLst>
      <p:ext uri="{BB962C8B-B14F-4D97-AF65-F5344CB8AC3E}">
        <p14:creationId xmlns:p14="http://schemas.microsoft.com/office/powerpoint/2010/main" val="1066602240"/>
      </p:ext>
    </p:extLst>
  </p:cSld>
  <p:clrMapOvr>
    <a:masterClrMapping/>
  </p:clrMapOvr>
  <p:transition xmlns:p14="http://schemas.microsoft.com/office/powerpoint/2010/mai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51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07469" y="168480"/>
            <a:ext cx="8858235" cy="3642301"/>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Отдайте </a:t>
            </a:r>
            <a:r>
              <a:rPr lang="ru-RU" sz="5600" b="1" dirty="0">
                <a:latin typeface="Arial"/>
                <a:cs typeface="Arial"/>
              </a:rPr>
              <a:t>себя </a:t>
            </a:r>
            <a:endParaRPr lang="ru-RU" sz="5600" b="1" dirty="0" smtClean="0">
              <a:latin typeface="Arial"/>
              <a:cs typeface="Arial"/>
            </a:endParaRPr>
          </a:p>
          <a:p>
            <a:pPr algn="l">
              <a:lnSpc>
                <a:spcPct val="90000"/>
              </a:lnSpc>
            </a:pPr>
            <a:r>
              <a:rPr lang="ru-RU" sz="5600" b="1" dirty="0" smtClean="0">
                <a:latin typeface="Arial"/>
                <a:cs typeface="Arial"/>
              </a:rPr>
              <a:t>Всецело Христу,</a:t>
            </a:r>
          </a:p>
          <a:p>
            <a:pPr algn="l">
              <a:lnSpc>
                <a:spcPct val="90000"/>
              </a:lnSpc>
            </a:pPr>
            <a:r>
              <a:rPr lang="ru-RU" sz="5600" b="1" dirty="0" smtClean="0">
                <a:latin typeface="Arial"/>
                <a:cs typeface="Arial"/>
              </a:rPr>
              <a:t>Ему </a:t>
            </a:r>
            <a:r>
              <a:rPr lang="ru-RU" sz="5600" b="1" dirty="0">
                <a:latin typeface="Arial"/>
                <a:cs typeface="Arial"/>
              </a:rPr>
              <a:t>на служенье.</a:t>
            </a:r>
          </a:p>
          <a:p>
            <a:pPr algn="l">
              <a:lnSpc>
                <a:spcPct val="90000"/>
              </a:lnSpc>
            </a:pPr>
            <a:r>
              <a:rPr lang="ru-RU" sz="5600" b="1" dirty="0" smtClean="0">
                <a:latin typeface="Arial"/>
                <a:cs typeface="Arial"/>
              </a:rPr>
              <a:t>		Познайте </a:t>
            </a:r>
            <a:r>
              <a:rPr lang="ru-RU" sz="5600" b="1" dirty="0">
                <a:latin typeface="Arial"/>
                <a:cs typeface="Arial"/>
              </a:rPr>
              <a:t>Его </a:t>
            </a:r>
          </a:p>
          <a:p>
            <a:pPr algn="l">
              <a:lnSpc>
                <a:spcPct val="90000"/>
              </a:lnSpc>
            </a:pPr>
            <a:r>
              <a:rPr lang="ru-RU" sz="5600" b="1" dirty="0" smtClean="0">
                <a:latin typeface="Arial"/>
                <a:cs typeface="Arial"/>
              </a:rPr>
              <a:t>		Любовь</a:t>
            </a:r>
            <a:r>
              <a:rPr lang="ru-RU" sz="5600" b="1" dirty="0">
                <a:latin typeface="Arial"/>
                <a:cs typeface="Arial"/>
              </a:rPr>
              <a:t>, доброту</a:t>
            </a:r>
          </a:p>
          <a:p>
            <a:pPr algn="l">
              <a:lnSpc>
                <a:spcPct val="90000"/>
              </a:lnSpc>
            </a:pPr>
            <a:r>
              <a:rPr lang="ru-RU" sz="5600" b="1" dirty="0" smtClean="0">
                <a:latin typeface="Arial"/>
                <a:cs typeface="Arial"/>
              </a:rPr>
              <a:t>		И </a:t>
            </a:r>
            <a:r>
              <a:rPr lang="ru-RU" sz="5600" b="1" dirty="0">
                <a:latin typeface="Arial"/>
                <a:cs typeface="Arial"/>
              </a:rPr>
              <a:t>силу прощенья</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1485949473"/>
      </p:ext>
    </p:extLst>
  </p:cSld>
  <p:clrMapOvr>
    <a:masterClrMapping/>
  </p:clrMapOvr>
  <p:transition xmlns:p14="http://schemas.microsoft.com/office/powerpoint/2010/mai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H="1">
            <a:off x="7538036" y="0"/>
            <a:ext cx="2108700"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336927" y="712800"/>
            <a:ext cx="8686127" cy="392448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a:latin typeface="Arial"/>
                <a:cs typeface="Arial"/>
              </a:rPr>
              <a:t>Он любит и ждёт, </a:t>
            </a:r>
          </a:p>
          <a:p>
            <a:pPr algn="l">
              <a:lnSpc>
                <a:spcPct val="90000"/>
              </a:lnSpc>
            </a:pPr>
            <a:r>
              <a:rPr lang="ru-RU" sz="5600" b="1" dirty="0">
                <a:latin typeface="Arial"/>
                <a:cs typeface="Arial"/>
              </a:rPr>
              <a:t>К Себе вас зовёт,</a:t>
            </a:r>
          </a:p>
          <a:p>
            <a:pPr algn="l">
              <a:lnSpc>
                <a:spcPct val="90000"/>
              </a:lnSpc>
            </a:pPr>
            <a:r>
              <a:rPr lang="ru-RU" sz="5600" b="1" dirty="0">
                <a:latin typeface="Arial"/>
                <a:cs typeface="Arial"/>
              </a:rPr>
              <a:t>В Нём радость и мир,</a:t>
            </a:r>
          </a:p>
          <a:p>
            <a:pPr algn="l">
              <a:lnSpc>
                <a:spcPct val="90000"/>
              </a:lnSpc>
            </a:pPr>
            <a:r>
              <a:rPr lang="ru-RU" sz="5600" b="1" dirty="0">
                <a:latin typeface="Arial"/>
                <a:cs typeface="Arial"/>
              </a:rPr>
              <a:t>Покой от забот</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655636815"/>
      </p:ext>
    </p:extLst>
  </p:cSld>
  <p:clrMapOvr>
    <a:masterClrMapping/>
  </p:clrMapOvr>
  <p:transition xmlns:p14="http://schemas.microsoft.com/office/powerpoint/2010/mai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75970" y="-4448"/>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508151" y="503320"/>
            <a:ext cx="7514901"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defTabSz="685800">
              <a:lnSpc>
                <a:spcPct val="80000"/>
              </a:lnSpc>
              <a:spcBef>
                <a:spcPts val="1350"/>
              </a:spcBef>
              <a:buClr>
                <a:srgbClr val="595959"/>
              </a:buClr>
            </a:pPr>
            <a:endParaRPr lang="ru-RU" sz="1400" b="1" dirty="0" smtClean="0">
              <a:solidFill>
                <a:schemeClr val="tx1"/>
              </a:solidFill>
              <a:latin typeface="Arial"/>
              <a:ea typeface="+mn-ea"/>
              <a:cs typeface="Arial"/>
            </a:endParaRPr>
          </a:p>
          <a:p>
            <a:pPr algn="l">
              <a:lnSpc>
                <a:spcPct val="90000"/>
              </a:lnSpc>
            </a:pPr>
            <a:r>
              <a:rPr lang="ru-RU" sz="6000" b="1" dirty="0" smtClean="0">
                <a:latin typeface="Arial"/>
                <a:cs typeface="Arial"/>
              </a:rPr>
              <a:t>Усталое </a:t>
            </a:r>
            <a:r>
              <a:rPr lang="ru-RU" sz="6000" b="1" dirty="0">
                <a:latin typeface="Arial"/>
                <a:cs typeface="Arial"/>
              </a:rPr>
              <a:t>сердце </a:t>
            </a:r>
          </a:p>
          <a:p>
            <a:pPr algn="l">
              <a:lnSpc>
                <a:spcPct val="90000"/>
              </a:lnSpc>
            </a:pPr>
            <a:r>
              <a:rPr lang="ru-RU" sz="6000" b="1" dirty="0">
                <a:latin typeface="Arial"/>
                <a:cs typeface="Arial"/>
              </a:rPr>
              <a:t>Пристань свою </a:t>
            </a:r>
          </a:p>
          <a:p>
            <a:pPr algn="l">
              <a:lnSpc>
                <a:spcPct val="90000"/>
              </a:lnSpc>
            </a:pPr>
            <a:r>
              <a:rPr lang="ru-RU" sz="6000" b="1" dirty="0">
                <a:latin typeface="Arial"/>
                <a:cs typeface="Arial"/>
              </a:rPr>
              <a:t>У Бога найдёт.</a:t>
            </a:r>
          </a:p>
        </p:txBody>
      </p:sp>
    </p:spTree>
    <p:extLst>
      <p:ext uri="{BB962C8B-B14F-4D97-AF65-F5344CB8AC3E}">
        <p14:creationId xmlns:p14="http://schemas.microsoft.com/office/powerpoint/2010/main" val="2940262524"/>
      </p:ext>
    </p:extLst>
  </p:cSld>
  <p:clrMapOvr>
    <a:masterClrMapping/>
  </p:clrMapOvr>
  <p:transition xmlns:p14="http://schemas.microsoft.com/office/powerpoint/2010/mai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51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07469" y="168480"/>
            <a:ext cx="8858235" cy="3642301"/>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Предайте </a:t>
            </a:r>
            <a:r>
              <a:rPr lang="ru-RU" sz="5600" b="1" dirty="0">
                <a:latin typeface="Arial"/>
                <a:cs typeface="Arial"/>
              </a:rPr>
              <a:t>сердца </a:t>
            </a:r>
          </a:p>
          <a:p>
            <a:pPr algn="l">
              <a:lnSpc>
                <a:spcPct val="90000"/>
              </a:lnSpc>
            </a:pPr>
            <a:r>
              <a:rPr lang="ru-RU" sz="5600" b="1" dirty="0">
                <a:latin typeface="Arial"/>
                <a:cs typeface="Arial"/>
              </a:rPr>
              <a:t>И ваши дела</a:t>
            </a:r>
          </a:p>
          <a:p>
            <a:pPr algn="l">
              <a:lnSpc>
                <a:spcPct val="90000"/>
              </a:lnSpc>
            </a:pPr>
            <a:r>
              <a:rPr lang="ru-RU" sz="5600" b="1" dirty="0">
                <a:latin typeface="Arial"/>
                <a:cs typeface="Arial"/>
              </a:rPr>
              <a:t>Навек в руки Божьи.</a:t>
            </a:r>
          </a:p>
          <a:p>
            <a:pPr algn="l">
              <a:lnSpc>
                <a:spcPct val="90000"/>
              </a:lnSpc>
            </a:pPr>
            <a:r>
              <a:rPr lang="ru-RU" sz="5600" b="1" dirty="0" smtClean="0">
                <a:latin typeface="Arial"/>
                <a:cs typeface="Arial"/>
              </a:rPr>
              <a:t>		Найти </a:t>
            </a:r>
            <a:r>
              <a:rPr lang="ru-RU" sz="5600" b="1" dirty="0">
                <a:latin typeface="Arial"/>
                <a:cs typeface="Arial"/>
              </a:rPr>
              <a:t>благодать </a:t>
            </a:r>
          </a:p>
          <a:p>
            <a:pPr algn="l">
              <a:lnSpc>
                <a:spcPct val="90000"/>
              </a:lnSpc>
            </a:pPr>
            <a:r>
              <a:rPr lang="ru-RU" sz="5600" b="1" dirty="0" smtClean="0">
                <a:latin typeface="Arial"/>
                <a:cs typeface="Arial"/>
              </a:rPr>
              <a:t>		У </a:t>
            </a:r>
            <a:r>
              <a:rPr lang="ru-RU" sz="5600" b="1" dirty="0">
                <a:latin typeface="Arial"/>
                <a:cs typeface="Arial"/>
              </a:rPr>
              <a:t>трона Христа</a:t>
            </a:r>
          </a:p>
          <a:p>
            <a:pPr algn="l">
              <a:lnSpc>
                <a:spcPct val="90000"/>
              </a:lnSpc>
            </a:pPr>
            <a:r>
              <a:rPr lang="ru-RU" sz="5600" b="1" dirty="0" smtClean="0">
                <a:latin typeface="Arial"/>
                <a:cs typeface="Arial"/>
              </a:rPr>
              <a:t>		Сокровищ </a:t>
            </a:r>
            <a:r>
              <a:rPr lang="ru-RU" sz="5600" b="1" dirty="0">
                <a:latin typeface="Arial"/>
                <a:cs typeface="Arial"/>
              </a:rPr>
              <a:t>дороже</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349589147"/>
      </p:ext>
    </p:extLst>
  </p:cSld>
  <p:clrMapOvr>
    <a:masterClrMapping/>
  </p:clrMapOvr>
  <p:transition xmlns:p14="http://schemas.microsoft.com/office/powerpoint/2010/mai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H="1">
            <a:off x="7538036" y="0"/>
            <a:ext cx="2108700"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336927" y="712800"/>
            <a:ext cx="8686127" cy="392448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Ведь </a:t>
            </a:r>
            <a:r>
              <a:rPr lang="ru-RU" sz="5600" b="1" dirty="0">
                <a:latin typeface="Arial"/>
                <a:cs typeface="Arial"/>
              </a:rPr>
              <a:t>Он умирал </a:t>
            </a:r>
          </a:p>
          <a:p>
            <a:pPr algn="l">
              <a:lnSpc>
                <a:spcPct val="90000"/>
              </a:lnSpc>
            </a:pPr>
            <a:r>
              <a:rPr lang="ru-RU" sz="5600" b="1" dirty="0">
                <a:latin typeface="Arial"/>
                <a:cs typeface="Arial"/>
              </a:rPr>
              <a:t>И тяжко страдал,</a:t>
            </a:r>
          </a:p>
          <a:p>
            <a:pPr algn="l">
              <a:lnSpc>
                <a:spcPct val="90000"/>
              </a:lnSpc>
            </a:pPr>
            <a:r>
              <a:rPr lang="ru-RU" sz="5600" b="1" dirty="0">
                <a:latin typeface="Arial"/>
                <a:cs typeface="Arial"/>
              </a:rPr>
              <a:t>Он думал о вас </a:t>
            </a:r>
          </a:p>
          <a:p>
            <a:pPr algn="l">
              <a:lnSpc>
                <a:spcPct val="90000"/>
              </a:lnSpc>
            </a:pPr>
            <a:r>
              <a:rPr lang="ru-RU" sz="5600" b="1" dirty="0">
                <a:latin typeface="Arial"/>
                <a:cs typeface="Arial"/>
              </a:rPr>
              <a:t>И боль забывал.</a:t>
            </a:r>
          </a:p>
        </p:txBody>
      </p:sp>
    </p:spTree>
    <p:extLst>
      <p:ext uri="{BB962C8B-B14F-4D97-AF65-F5344CB8AC3E}">
        <p14:creationId xmlns:p14="http://schemas.microsoft.com/office/powerpoint/2010/main" val="1108031442"/>
      </p:ext>
    </p:extLst>
  </p:cSld>
  <p:clrMapOvr>
    <a:masterClrMapping/>
  </p:clrMapOvr>
  <p:transition xmlns:p14="http://schemas.microsoft.com/office/powerpoint/2010/mai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75970" y="-4448"/>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508151" y="503320"/>
            <a:ext cx="7514901"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Покайтесь </a:t>
            </a:r>
          </a:p>
          <a:p>
            <a:pPr algn="l">
              <a:lnSpc>
                <a:spcPct val="90000"/>
              </a:lnSpc>
            </a:pPr>
            <a:r>
              <a:rPr lang="ru-RU" sz="5600" b="1" dirty="0">
                <a:latin typeface="Arial"/>
                <a:cs typeface="Arial"/>
              </a:rPr>
              <a:t>П</a:t>
            </a:r>
            <a:r>
              <a:rPr lang="ru-RU" sz="5600" b="1" dirty="0" smtClean="0">
                <a:latin typeface="Arial"/>
                <a:cs typeface="Arial"/>
              </a:rPr>
              <a:t>ред </a:t>
            </a:r>
            <a:r>
              <a:rPr lang="ru-RU" sz="5600" b="1" dirty="0">
                <a:latin typeface="Arial"/>
                <a:cs typeface="Arial"/>
              </a:rPr>
              <a:t>Ним, </a:t>
            </a:r>
          </a:p>
          <a:p>
            <a:pPr algn="l">
              <a:lnSpc>
                <a:spcPct val="90000"/>
              </a:lnSpc>
            </a:pPr>
            <a:r>
              <a:rPr lang="ru-RU" sz="5600" b="1" dirty="0">
                <a:latin typeface="Arial"/>
                <a:cs typeface="Arial"/>
              </a:rPr>
              <a:t>Он в мире Один </a:t>
            </a:r>
          </a:p>
          <a:p>
            <a:pPr algn="l">
              <a:lnSpc>
                <a:spcPct val="90000"/>
              </a:lnSpc>
            </a:pPr>
            <a:r>
              <a:rPr lang="ru-RU" sz="5600" b="1" dirty="0">
                <a:latin typeface="Arial"/>
                <a:cs typeface="Arial"/>
              </a:rPr>
              <a:t>Вас долго искал.</a:t>
            </a:r>
          </a:p>
        </p:txBody>
      </p:sp>
    </p:spTree>
    <p:extLst>
      <p:ext uri="{BB962C8B-B14F-4D97-AF65-F5344CB8AC3E}">
        <p14:creationId xmlns:p14="http://schemas.microsoft.com/office/powerpoint/2010/main" val="2979136432"/>
      </p:ext>
    </p:extLst>
  </p:cSld>
  <p:clrMapOvr>
    <a:masterClrMapping/>
  </p:clrMapOvr>
  <p:transition xmlns:p14="http://schemas.microsoft.com/office/powerpoint/2010/mai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51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07469" y="168480"/>
            <a:ext cx="8858235" cy="3642301"/>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Не </a:t>
            </a:r>
            <a:r>
              <a:rPr lang="ru-RU" sz="5600" b="1" dirty="0">
                <a:latin typeface="Arial"/>
                <a:cs typeface="Arial"/>
              </a:rPr>
              <a:t>бойтесь страдать </a:t>
            </a:r>
          </a:p>
          <a:p>
            <a:pPr algn="l">
              <a:lnSpc>
                <a:spcPct val="90000"/>
              </a:lnSpc>
            </a:pPr>
            <a:r>
              <a:rPr lang="ru-RU" sz="5600" b="1" dirty="0">
                <a:latin typeface="Arial"/>
                <a:cs typeface="Arial"/>
              </a:rPr>
              <a:t>За Имя Его,</a:t>
            </a:r>
          </a:p>
          <a:p>
            <a:pPr algn="l">
              <a:lnSpc>
                <a:spcPct val="90000"/>
              </a:lnSpc>
            </a:pPr>
            <a:r>
              <a:rPr lang="ru-RU" sz="5600" b="1" dirty="0">
                <a:latin typeface="Arial"/>
                <a:cs typeface="Arial"/>
              </a:rPr>
              <a:t>Он даст вам награду.</a:t>
            </a:r>
          </a:p>
          <a:p>
            <a:pPr algn="l">
              <a:lnSpc>
                <a:spcPct val="90000"/>
              </a:lnSpc>
            </a:pPr>
            <a:r>
              <a:rPr lang="ru-RU" sz="5600" b="1" dirty="0" smtClean="0">
                <a:latin typeface="Arial"/>
                <a:cs typeface="Arial"/>
              </a:rPr>
              <a:t>	Стремитесь </a:t>
            </a:r>
            <a:r>
              <a:rPr lang="ru-RU" sz="5600" b="1" dirty="0">
                <a:latin typeface="Arial"/>
                <a:cs typeface="Arial"/>
              </a:rPr>
              <a:t>прощать</a:t>
            </a:r>
          </a:p>
          <a:p>
            <a:pPr algn="l">
              <a:lnSpc>
                <a:spcPct val="90000"/>
              </a:lnSpc>
            </a:pPr>
            <a:r>
              <a:rPr lang="ru-RU" sz="5600" b="1" dirty="0" smtClean="0">
                <a:latin typeface="Arial"/>
                <a:cs typeface="Arial"/>
              </a:rPr>
              <a:t>		Обиды </a:t>
            </a:r>
            <a:r>
              <a:rPr lang="ru-RU" sz="5600" b="1" dirty="0">
                <a:latin typeface="Arial"/>
                <a:cs typeface="Arial"/>
              </a:rPr>
              <a:t>и зло </a:t>
            </a:r>
          </a:p>
          <a:p>
            <a:pPr algn="l">
              <a:lnSpc>
                <a:spcPct val="90000"/>
              </a:lnSpc>
            </a:pPr>
            <a:r>
              <a:rPr lang="ru-RU" sz="5600" b="1" dirty="0" smtClean="0">
                <a:latin typeface="Arial"/>
                <a:cs typeface="Arial"/>
              </a:rPr>
              <a:t>			Врагу </a:t>
            </a:r>
            <a:r>
              <a:rPr lang="ru-RU" sz="5600" b="1" dirty="0">
                <a:latin typeface="Arial"/>
                <a:cs typeface="Arial"/>
              </a:rPr>
              <a:t>или брату</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166273203"/>
      </p:ext>
    </p:extLst>
  </p:cSld>
  <p:clrMapOvr>
    <a:masterClrMapping/>
  </p:clrMapOvr>
  <p:transition xmlns:p14="http://schemas.microsoft.com/office/powerpoint/2010/mai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H="1">
            <a:off x="7538036" y="0"/>
            <a:ext cx="2108700"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336927" y="712800"/>
            <a:ext cx="8686127" cy="392448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Смиренное </a:t>
            </a:r>
            <a:r>
              <a:rPr lang="ru-RU" sz="5600" b="1" dirty="0">
                <a:latin typeface="Arial"/>
                <a:cs typeface="Arial"/>
              </a:rPr>
              <a:t>сердце</a:t>
            </a:r>
          </a:p>
          <a:p>
            <a:pPr algn="l">
              <a:lnSpc>
                <a:spcPct val="90000"/>
              </a:lnSpc>
            </a:pPr>
            <a:r>
              <a:rPr lang="ru-RU" sz="5600" b="1" dirty="0">
                <a:latin typeface="Arial"/>
                <a:cs typeface="Arial"/>
              </a:rPr>
              <a:t>И жаждущий дух</a:t>
            </a:r>
          </a:p>
          <a:p>
            <a:pPr algn="l">
              <a:lnSpc>
                <a:spcPct val="90000"/>
              </a:lnSpc>
            </a:pPr>
            <a:r>
              <a:rPr lang="ru-RU" sz="5600" b="1" dirty="0">
                <a:latin typeface="Arial"/>
                <a:cs typeface="Arial"/>
              </a:rPr>
              <a:t>Наследуют землю,</a:t>
            </a:r>
          </a:p>
          <a:p>
            <a:pPr algn="l">
              <a:lnSpc>
                <a:spcPct val="90000"/>
              </a:lnSpc>
            </a:pPr>
            <a:r>
              <a:rPr lang="ru-RU" sz="5600" b="1" dirty="0">
                <a:latin typeface="Arial"/>
                <a:cs typeface="Arial"/>
              </a:rPr>
              <a:t>Покой обретут</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3475225992"/>
      </p:ext>
    </p:extLst>
  </p:cSld>
  <p:clrMapOvr>
    <a:masterClrMapping/>
  </p:clrMapOvr>
  <p:transition xmlns:p14="http://schemas.microsoft.com/office/powerpoint/2010/mai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75970" y="-4448"/>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508151" y="503320"/>
            <a:ext cx="7514901"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Где </a:t>
            </a:r>
            <a:r>
              <a:rPr lang="ru-RU" sz="5600" b="1" dirty="0">
                <a:latin typeface="Arial"/>
                <a:cs typeface="Arial"/>
              </a:rPr>
              <a:t>мир, тишина,</a:t>
            </a:r>
          </a:p>
          <a:p>
            <a:pPr algn="l">
              <a:lnSpc>
                <a:spcPct val="90000"/>
              </a:lnSpc>
            </a:pPr>
            <a:r>
              <a:rPr lang="ru-RU" sz="5600" b="1" dirty="0">
                <a:latin typeface="Arial"/>
                <a:cs typeface="Arial"/>
              </a:rPr>
              <a:t>Блаженства страна, </a:t>
            </a:r>
          </a:p>
          <a:p>
            <a:pPr algn="l">
              <a:lnSpc>
                <a:spcPct val="90000"/>
              </a:lnSpc>
            </a:pPr>
            <a:r>
              <a:rPr lang="ru-RU" sz="5600" b="1" dirty="0">
                <a:latin typeface="Arial"/>
                <a:cs typeface="Arial"/>
              </a:rPr>
              <a:t>Где тихий приют.</a:t>
            </a:r>
          </a:p>
        </p:txBody>
      </p:sp>
    </p:spTree>
    <p:extLst>
      <p:ext uri="{BB962C8B-B14F-4D97-AF65-F5344CB8AC3E}">
        <p14:creationId xmlns:p14="http://schemas.microsoft.com/office/powerpoint/2010/main" val="17172761"/>
      </p:ext>
    </p:extLst>
  </p:cSld>
  <p:clrMapOvr>
    <a:masterClrMapping/>
  </p:clrMapOvr>
  <p:transition xmlns:p14="http://schemas.microsoft.com/office/powerpoint/2010/mai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2" name="Picture 1" descr="слайд 3.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51036"/>
            <a:ext cx="9153264" cy="5229482"/>
          </a:xfrm>
          <a:prstGeom prst="rect">
            <a:avLst/>
          </a:prstGeom>
        </p:spPr>
      </p:pic>
      <p:sp>
        <p:nvSpPr>
          <p:cNvPr id="6" name="Объект 2">
            <a:extLst>
              <a:ext uri="{FF2B5EF4-FFF2-40B4-BE49-F238E27FC236}">
                <a16:creationId xmlns:a16="http://schemas.microsoft.com/office/drawing/2014/main" xmlns="" id="{6B8ED59A-43B5-CF46-8C25-392AB85832A3}"/>
              </a:ext>
            </a:extLst>
          </p:cNvPr>
          <p:cNvSpPr txBox="1">
            <a:spLocks/>
          </p:cNvSpPr>
          <p:nvPr/>
        </p:nvSpPr>
        <p:spPr>
          <a:xfrm>
            <a:off x="307469" y="168480"/>
            <a:ext cx="8858235" cy="3642301"/>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Так </a:t>
            </a:r>
            <a:r>
              <a:rPr lang="ru-RU" sz="5600" b="1" dirty="0">
                <a:latin typeface="Arial"/>
                <a:cs typeface="Arial"/>
              </a:rPr>
              <a:t>с Богом друзья!</a:t>
            </a:r>
          </a:p>
          <a:p>
            <a:pPr algn="l">
              <a:lnSpc>
                <a:spcPct val="90000"/>
              </a:lnSpc>
            </a:pPr>
            <a:r>
              <a:rPr lang="ru-RU" sz="5600" b="1" dirty="0">
                <a:latin typeface="Arial"/>
                <a:cs typeface="Arial"/>
              </a:rPr>
              <a:t>Ваш путь освятит </a:t>
            </a:r>
          </a:p>
          <a:p>
            <a:pPr algn="l">
              <a:lnSpc>
                <a:spcPct val="90000"/>
              </a:lnSpc>
            </a:pPr>
            <a:r>
              <a:rPr lang="ru-RU" sz="5600" b="1" dirty="0">
                <a:latin typeface="Arial"/>
                <a:cs typeface="Arial"/>
              </a:rPr>
              <a:t>Звезда Вифлеема.</a:t>
            </a:r>
          </a:p>
          <a:p>
            <a:pPr algn="l">
              <a:lnSpc>
                <a:spcPct val="90000"/>
              </a:lnSpc>
            </a:pPr>
            <a:r>
              <a:rPr lang="ru-RU" sz="5600" b="1" dirty="0" smtClean="0">
                <a:latin typeface="Arial"/>
                <a:cs typeface="Arial"/>
              </a:rPr>
              <a:t>		Смущаться </a:t>
            </a:r>
            <a:r>
              <a:rPr lang="ru-RU" sz="5600" b="1" dirty="0">
                <a:latin typeface="Arial"/>
                <a:cs typeface="Arial"/>
              </a:rPr>
              <a:t>нельзя, </a:t>
            </a:r>
            <a:br>
              <a:rPr lang="ru-RU" sz="5600" b="1" dirty="0">
                <a:latin typeface="Arial"/>
                <a:cs typeface="Arial"/>
              </a:rPr>
            </a:br>
            <a:r>
              <a:rPr lang="ru-RU" sz="5600" b="1" dirty="0" smtClean="0">
                <a:latin typeface="Arial"/>
                <a:cs typeface="Arial"/>
              </a:rPr>
              <a:t>		Лишь </a:t>
            </a:r>
            <a:r>
              <a:rPr lang="ru-RU" sz="5600" b="1" dirty="0">
                <a:latin typeface="Arial"/>
                <a:cs typeface="Arial"/>
              </a:rPr>
              <a:t>тот устоит,</a:t>
            </a:r>
          </a:p>
          <a:p>
            <a:pPr algn="l">
              <a:lnSpc>
                <a:spcPct val="90000"/>
              </a:lnSpc>
            </a:pPr>
            <a:r>
              <a:rPr lang="ru-RU" sz="5600" b="1" dirty="0" smtClean="0">
                <a:latin typeface="Arial"/>
                <a:cs typeface="Arial"/>
              </a:rPr>
              <a:t>		Кто </a:t>
            </a:r>
            <a:r>
              <a:rPr lang="ru-RU" sz="5600" b="1" dirty="0">
                <a:latin typeface="Arial"/>
                <a:cs typeface="Arial"/>
              </a:rPr>
              <a:t>Господу верен</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2612920649"/>
      </p:ext>
    </p:extLst>
  </p:cSld>
  <p:clrMapOvr>
    <a:masterClrMapping/>
  </p:clrMapOvr>
  <p:transition xmlns:p14="http://schemas.microsoft.com/office/powerpoint/2010/mai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H="1">
            <a:off x="7538036" y="0"/>
            <a:ext cx="2108700"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336927" y="712800"/>
            <a:ext cx="8686127" cy="392448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Уж </a:t>
            </a:r>
            <a:r>
              <a:rPr lang="ru-RU" sz="5600" b="1" dirty="0">
                <a:latin typeface="Arial"/>
                <a:cs typeface="Arial"/>
              </a:rPr>
              <a:t>близок конец </a:t>
            </a:r>
          </a:p>
          <a:p>
            <a:pPr algn="l">
              <a:lnSpc>
                <a:spcPct val="90000"/>
              </a:lnSpc>
            </a:pPr>
            <a:r>
              <a:rPr lang="ru-RU" sz="5600" b="1" dirty="0">
                <a:latin typeface="Arial"/>
                <a:cs typeface="Arial"/>
              </a:rPr>
              <a:t>Скитаньям земным,</a:t>
            </a:r>
          </a:p>
          <a:p>
            <a:pPr algn="l">
              <a:lnSpc>
                <a:spcPct val="90000"/>
              </a:lnSpc>
            </a:pPr>
            <a:r>
              <a:rPr lang="ru-RU" sz="5600" b="1" dirty="0">
                <a:latin typeface="Arial"/>
                <a:cs typeface="Arial"/>
              </a:rPr>
              <a:t>Бог славный венец </a:t>
            </a:r>
          </a:p>
          <a:p>
            <a:pPr algn="l">
              <a:lnSpc>
                <a:spcPct val="90000"/>
              </a:lnSpc>
            </a:pPr>
            <a:r>
              <a:rPr lang="ru-RU" sz="5600" b="1" dirty="0">
                <a:latin typeface="Arial"/>
                <a:cs typeface="Arial"/>
              </a:rPr>
              <a:t>Возложит своим</a:t>
            </a:r>
            <a:r>
              <a:rPr lang="ru-RU" sz="5600" b="1" dirty="0" smtClean="0">
                <a:latin typeface="Arial"/>
                <a:cs typeface="Arial"/>
              </a:rPr>
              <a:t>,</a:t>
            </a:r>
            <a:endParaRPr lang="ru-RU" sz="5600" b="1" dirty="0">
              <a:latin typeface="Arial"/>
              <a:cs typeface="Arial"/>
            </a:endParaRPr>
          </a:p>
        </p:txBody>
      </p:sp>
    </p:spTree>
    <p:extLst>
      <p:ext uri="{BB962C8B-B14F-4D97-AF65-F5344CB8AC3E}">
        <p14:creationId xmlns:p14="http://schemas.microsoft.com/office/powerpoint/2010/main" val="1375018896"/>
      </p:ext>
    </p:extLst>
  </p:cSld>
  <p:clrMapOvr>
    <a:masterClrMapping/>
  </p:clrMapOvr>
  <p:transition xmlns:p14="http://schemas.microsoft.com/office/powerpoint/2010/mai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 descr="Image"/>
          <p:cNvPicPr>
            <a:picLocks noChangeAspect="1"/>
          </p:cNvPicPr>
          <p:nvPr/>
        </p:nvPicPr>
        <p:blipFill>
          <a:blip r:embed="rId3"/>
          <a:stretch>
            <a:fillRect/>
          </a:stretch>
        </p:blipFill>
        <p:spPr>
          <a:xfrm>
            <a:off x="8126688" y="227036"/>
            <a:ext cx="724937" cy="650829"/>
          </a:xfrm>
          <a:prstGeom prst="rect">
            <a:avLst/>
          </a:prstGeom>
          <a:ln w="12700">
            <a:miter lim="400000"/>
          </a:ln>
        </p:spPr>
      </p:pic>
      <p:pic>
        <p:nvPicPr>
          <p:cNvPr id="5" name="Picture 4" descr="righ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75970" y="-4448"/>
            <a:ext cx="2178122" cy="5161176"/>
          </a:xfrm>
          <a:prstGeom prst="rect">
            <a:avLst/>
          </a:prstGeom>
        </p:spPr>
      </p:pic>
      <p:sp>
        <p:nvSpPr>
          <p:cNvPr id="4" name="Объект 2">
            <a:extLst>
              <a:ext uri="{FF2B5EF4-FFF2-40B4-BE49-F238E27FC236}">
                <a16:creationId xmlns:a16="http://schemas.microsoft.com/office/drawing/2014/main" xmlns="" id="{6FDBC29A-CD02-8A4B-A371-19BB2054B008}"/>
              </a:ext>
            </a:extLst>
          </p:cNvPr>
          <p:cNvSpPr txBox="1">
            <a:spLocks/>
          </p:cNvSpPr>
          <p:nvPr/>
        </p:nvSpPr>
        <p:spPr>
          <a:xfrm>
            <a:off x="1508151" y="503320"/>
            <a:ext cx="7514901" cy="4406122"/>
          </a:xfrm>
          <a:prstGeom prst="rect">
            <a:avLst/>
          </a:prstGeom>
          <a:ln w="12700">
            <a:miter lim="400000"/>
          </a:ln>
          <a:extLst>
            <a:ext uri="{C572A759-6A51-4108-AA02-DFA0A04FC94B}">
              <ma14:wrappingTextBoxFlag xmlns:ma14="http://schemas.microsoft.com/office/mac/drawingml/2011/main" val="1"/>
            </a:ext>
          </a:extLst>
        </p:spPr>
        <p:txBody>
          <a:bodyPr lIns="19050" tIns="19050" rIns="19050" bIns="19050" anchor="t">
            <a:noAutofit/>
          </a:bodyPr>
          <a:lstStyle>
            <a:lvl1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1pPr>
            <a:lvl2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2pPr>
            <a:lvl3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3pPr>
            <a:lvl4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4pPr>
            <a:lvl5pPr marL="0" marR="0" indent="0" algn="ctr" defTabSz="825500" latinLnBrk="0">
              <a:lnSpc>
                <a:spcPct val="100000"/>
              </a:lnSpc>
              <a:spcBef>
                <a:spcPts val="0"/>
              </a:spcBef>
              <a:spcAft>
                <a:spcPts val="0"/>
              </a:spcAft>
              <a:buClrTx/>
              <a:buSzTx/>
              <a:buFontTx/>
              <a:buNone/>
              <a:tabLst/>
              <a:defRPr sz="54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a:lstStyle>
          <a:p>
            <a:pPr algn="l">
              <a:lnSpc>
                <a:spcPct val="90000"/>
              </a:lnSpc>
            </a:pPr>
            <a:r>
              <a:rPr lang="ru-RU" sz="5600" b="1" dirty="0" smtClean="0">
                <a:latin typeface="Arial"/>
                <a:cs typeface="Arial"/>
              </a:rPr>
              <a:t>Мы </a:t>
            </a:r>
            <a:r>
              <a:rPr lang="ru-RU" sz="5600" b="1" dirty="0">
                <a:latin typeface="Arial"/>
                <a:cs typeface="Arial"/>
              </a:rPr>
              <a:t>встретимся </a:t>
            </a:r>
            <a:endParaRPr lang="ru-RU" sz="5600" b="1" dirty="0" smtClean="0">
              <a:latin typeface="Arial"/>
              <a:cs typeface="Arial"/>
            </a:endParaRPr>
          </a:p>
          <a:p>
            <a:pPr algn="l">
              <a:lnSpc>
                <a:spcPct val="90000"/>
              </a:lnSpc>
            </a:pPr>
            <a:r>
              <a:rPr lang="ru-RU" sz="5600" b="1" dirty="0" smtClean="0">
                <a:latin typeface="Arial"/>
                <a:cs typeface="Arial"/>
              </a:rPr>
              <a:t>С </a:t>
            </a:r>
            <a:r>
              <a:rPr lang="ru-RU" sz="5600" b="1" dirty="0">
                <a:latin typeface="Arial"/>
                <a:cs typeface="Arial"/>
              </a:rPr>
              <a:t>Ним,</a:t>
            </a:r>
          </a:p>
          <a:p>
            <a:pPr algn="l">
              <a:lnSpc>
                <a:spcPct val="90000"/>
              </a:lnSpc>
            </a:pPr>
            <a:r>
              <a:rPr lang="ru-RU" sz="5600" b="1" dirty="0">
                <a:latin typeface="Arial"/>
                <a:cs typeface="Arial"/>
              </a:rPr>
              <a:t>Хвалу воздадим </a:t>
            </a:r>
          </a:p>
          <a:p>
            <a:pPr algn="l">
              <a:lnSpc>
                <a:spcPct val="90000"/>
              </a:lnSpc>
            </a:pPr>
            <a:r>
              <a:rPr lang="ru-RU" sz="5600" b="1" dirty="0">
                <a:latin typeface="Arial"/>
                <a:cs typeface="Arial"/>
              </a:rPr>
              <a:t>Пред троном святым. </a:t>
            </a:r>
          </a:p>
        </p:txBody>
      </p:sp>
    </p:spTree>
    <p:extLst>
      <p:ext uri="{BB962C8B-B14F-4D97-AF65-F5344CB8AC3E}">
        <p14:creationId xmlns:p14="http://schemas.microsoft.com/office/powerpoint/2010/main" val="2331690805"/>
      </p:ext>
    </p:extLst>
  </p:cSld>
  <p:clrMapOvr>
    <a:masterClrMapping/>
  </p:clrMapOvr>
  <p:transition xmlns:p14="http://schemas.microsoft.com/office/powerpoint/2010/mai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1396</TotalTime>
  <Words>144</Words>
  <Application>Microsoft Macintosh PowerPoint</Application>
  <PresentationFormat>On-screen Show (16:9)</PresentationFormat>
  <Paragraphs>55</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Терзи</dc:creator>
  <cp:lastModifiedBy>Yulia Lisovaya</cp:lastModifiedBy>
  <cp:revision>105</cp:revision>
  <dcterms:modified xsi:type="dcterms:W3CDTF">2021-03-09T09:09:32Z</dcterms:modified>
</cp:coreProperties>
</file>