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65" r:id="rId2"/>
    <p:sldId id="269" r:id="rId3"/>
    <p:sldId id="281" r:id="rId4"/>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39" autoAdjust="0"/>
    <p:restoredTop sz="92857" autoAdjust="0"/>
  </p:normalViewPr>
  <p:slideViewPr>
    <p:cSldViewPr snapToGrid="0" snapToObjects="1">
      <p:cViewPr varScale="1">
        <p:scale>
          <a:sx n="200" d="100"/>
          <a:sy n="200" d="100"/>
        </p:scale>
        <p:origin x="-96" y="-272"/>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notesMaster" Target="notesMasters/notesMaster1.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50770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jpe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0" y="0"/>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1518382" y="409686"/>
            <a:ext cx="6662437" cy="214987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80000"/>
              </a:lnSpc>
              <a:buNone/>
            </a:pPr>
            <a:r>
              <a:rPr lang="ru-RU" sz="6600" dirty="0">
                <a:solidFill>
                  <a:srgbClr val="02243A"/>
                </a:solidFill>
                <a:latin typeface="Arial" charset="0"/>
                <a:ea typeface="Arial" charset="0"/>
                <a:cs typeface="Arial" charset="0"/>
              </a:rPr>
              <a:t>Наш Иисус, любовь Твоя</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41300" y="295572"/>
            <a:ext cx="8902699"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100" b="1" dirty="0">
                <a:solidFill>
                  <a:srgbClr val="02243A"/>
                </a:solidFill>
                <a:latin typeface="Arial" charset="0"/>
                <a:ea typeface="Arial" charset="0"/>
                <a:cs typeface="Arial" charset="0"/>
              </a:rPr>
              <a:t>Наш Иисус, </a:t>
            </a:r>
            <a:endParaRPr lang="ru-RU" sz="4100" b="1" dirty="0" smtClean="0">
              <a:solidFill>
                <a:srgbClr val="02243A"/>
              </a:solidFill>
              <a:latin typeface="Arial" charset="0"/>
              <a:ea typeface="Arial" charset="0"/>
              <a:cs typeface="Arial" charset="0"/>
            </a:endParaRPr>
          </a:p>
          <a:p>
            <a:pPr algn="l">
              <a:lnSpc>
                <a:spcPct val="90000"/>
              </a:lnSpc>
            </a:pPr>
            <a:r>
              <a:rPr lang="ru-RU" sz="4100" b="1" dirty="0" smtClean="0">
                <a:solidFill>
                  <a:srgbClr val="02243A"/>
                </a:solidFill>
                <a:latin typeface="Arial" charset="0"/>
                <a:ea typeface="Arial" charset="0"/>
                <a:cs typeface="Arial" charset="0"/>
              </a:rPr>
              <a:t>Л</a:t>
            </a:r>
            <a:r>
              <a:rPr lang="ru-RU" sz="4100" b="1" dirty="0" smtClean="0">
                <a:solidFill>
                  <a:srgbClr val="02243A"/>
                </a:solidFill>
                <a:latin typeface="Arial" charset="0"/>
                <a:ea typeface="Arial" charset="0"/>
                <a:cs typeface="Arial" charset="0"/>
              </a:rPr>
              <a:t>юбовь Твоя безмерна</a:t>
            </a:r>
          </a:p>
          <a:p>
            <a:pPr algn="l">
              <a:lnSpc>
                <a:spcPct val="90000"/>
              </a:lnSpc>
            </a:pPr>
            <a:r>
              <a:rPr lang="ru-RU" sz="4100" b="1" dirty="0" smtClean="0">
                <a:solidFill>
                  <a:srgbClr val="02243A"/>
                </a:solidFill>
                <a:latin typeface="Arial" charset="0"/>
                <a:ea typeface="Arial" charset="0"/>
                <a:cs typeface="Arial" charset="0"/>
              </a:rPr>
              <a:t>Рука </a:t>
            </a:r>
            <a:r>
              <a:rPr lang="ru-RU" sz="4100" b="1" dirty="0">
                <a:solidFill>
                  <a:srgbClr val="02243A"/>
                </a:solidFill>
                <a:latin typeface="Arial" charset="0"/>
                <a:ea typeface="Arial" charset="0"/>
                <a:cs typeface="Arial" charset="0"/>
              </a:rPr>
              <a:t>Твоя </a:t>
            </a:r>
            <a:r>
              <a:rPr lang="ru-RU" sz="4100" b="1" dirty="0">
                <a:solidFill>
                  <a:srgbClr val="02243A"/>
                </a:solidFill>
                <a:latin typeface="Arial" charset="0"/>
                <a:ea typeface="Arial" charset="0"/>
                <a:cs typeface="Arial" charset="0"/>
              </a:rPr>
              <a:t>х</a:t>
            </a:r>
            <a:r>
              <a:rPr lang="ru-RU" sz="4100" b="1" dirty="0" smtClean="0">
                <a:solidFill>
                  <a:srgbClr val="02243A"/>
                </a:solidFill>
                <a:latin typeface="Arial" charset="0"/>
                <a:ea typeface="Arial" charset="0"/>
                <a:cs typeface="Arial" charset="0"/>
              </a:rPr>
              <a:t>ранит </a:t>
            </a:r>
            <a:r>
              <a:rPr lang="ru-RU" sz="4100" b="1" dirty="0" smtClean="0">
                <a:solidFill>
                  <a:srgbClr val="02243A"/>
                </a:solidFill>
                <a:latin typeface="Arial" charset="0"/>
                <a:ea typeface="Arial" charset="0"/>
                <a:cs typeface="Arial" charset="0"/>
              </a:rPr>
              <a:t>нас всякий </a:t>
            </a:r>
            <a:r>
              <a:rPr lang="ru-RU" sz="4100" b="1" dirty="0">
                <a:solidFill>
                  <a:srgbClr val="02243A"/>
                </a:solidFill>
                <a:latin typeface="Arial" charset="0"/>
                <a:ea typeface="Arial" charset="0"/>
                <a:cs typeface="Arial" charset="0"/>
              </a:rPr>
              <a:t>час.</a:t>
            </a:r>
          </a:p>
          <a:p>
            <a:pPr algn="l">
              <a:lnSpc>
                <a:spcPct val="90000"/>
              </a:lnSpc>
            </a:pPr>
            <a:r>
              <a:rPr lang="ru-RU" sz="4100" b="1" dirty="0">
                <a:solidFill>
                  <a:srgbClr val="02243A"/>
                </a:solidFill>
                <a:latin typeface="Arial" charset="0"/>
                <a:ea typeface="Arial" charset="0"/>
                <a:cs typeface="Arial" charset="0"/>
              </a:rPr>
              <a:t>Тебя, Господь, </a:t>
            </a:r>
            <a:endParaRPr lang="ru-RU" sz="4100" b="1" dirty="0" smtClean="0">
              <a:solidFill>
                <a:srgbClr val="02243A"/>
              </a:solidFill>
              <a:latin typeface="Arial" charset="0"/>
              <a:ea typeface="Arial" charset="0"/>
              <a:cs typeface="Arial" charset="0"/>
            </a:endParaRPr>
          </a:p>
          <a:p>
            <a:pPr algn="l">
              <a:lnSpc>
                <a:spcPct val="90000"/>
              </a:lnSpc>
            </a:pPr>
            <a:r>
              <a:rPr lang="ru-RU" sz="4100" b="1" dirty="0" smtClean="0">
                <a:solidFill>
                  <a:srgbClr val="02243A"/>
                </a:solidFill>
                <a:latin typeface="Arial" charset="0"/>
                <a:ea typeface="Arial" charset="0"/>
                <a:cs typeface="Arial" charset="0"/>
              </a:rPr>
              <a:t>Хвалить желаем вечно;</a:t>
            </a:r>
          </a:p>
          <a:p>
            <a:pPr algn="l">
              <a:lnSpc>
                <a:spcPct val="90000"/>
              </a:lnSpc>
            </a:pPr>
            <a:r>
              <a:rPr lang="ru-RU" sz="4100" b="1" dirty="0" smtClean="0">
                <a:solidFill>
                  <a:srgbClr val="02243A"/>
                </a:solidFill>
                <a:latin typeface="Arial" charset="0"/>
                <a:ea typeface="Arial" charset="0"/>
                <a:cs typeface="Arial" charset="0"/>
              </a:rPr>
              <a:t>Ценой </a:t>
            </a:r>
            <a:r>
              <a:rPr lang="ru-RU" sz="4100" b="1" dirty="0">
                <a:solidFill>
                  <a:srgbClr val="02243A"/>
                </a:solidFill>
                <a:latin typeface="Arial" charset="0"/>
                <a:ea typeface="Arial" charset="0"/>
                <a:cs typeface="Arial" charset="0"/>
              </a:rPr>
              <a:t>высокой </a:t>
            </a:r>
            <a:r>
              <a:rPr lang="ru-RU" sz="4100" b="1" dirty="0" smtClean="0">
                <a:solidFill>
                  <a:srgbClr val="02243A"/>
                </a:solidFill>
                <a:latin typeface="Arial" charset="0"/>
                <a:ea typeface="Arial" charset="0"/>
                <a:cs typeface="Arial" charset="0"/>
              </a:rPr>
              <a:t>искупил </a:t>
            </a:r>
            <a:r>
              <a:rPr lang="ru-RU" sz="4100" b="1" dirty="0">
                <a:solidFill>
                  <a:srgbClr val="02243A"/>
                </a:solidFill>
                <a:latin typeface="Arial" charset="0"/>
                <a:ea typeface="Arial" charset="0"/>
                <a:cs typeface="Arial" charset="0"/>
              </a:rPr>
              <a:t>Ты нас.</a:t>
            </a: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517336"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511299" y="353905"/>
            <a:ext cx="7575551"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80000"/>
              </a:lnSpc>
            </a:pPr>
            <a:r>
              <a:rPr lang="ru-RU" sz="4400" b="1" dirty="0" smtClean="0">
                <a:solidFill>
                  <a:srgbClr val="02243A"/>
                </a:solidFill>
                <a:latin typeface="Arial" charset="0"/>
                <a:ea typeface="Arial" charset="0"/>
                <a:cs typeface="Arial" charset="0"/>
              </a:rPr>
              <a:t>Чем </a:t>
            </a:r>
            <a:r>
              <a:rPr lang="ru-RU" sz="4400" b="1" dirty="0">
                <a:solidFill>
                  <a:srgbClr val="02243A"/>
                </a:solidFill>
                <a:latin typeface="Arial" charset="0"/>
                <a:ea typeface="Arial" charset="0"/>
                <a:cs typeface="Arial" charset="0"/>
              </a:rPr>
              <a:t>нам, Господь, </a:t>
            </a:r>
            <a:endParaRPr lang="ru-RU" sz="4400" b="1" dirty="0" smtClean="0">
              <a:solidFill>
                <a:srgbClr val="02243A"/>
              </a:solidFill>
              <a:latin typeface="Arial" charset="0"/>
              <a:ea typeface="Arial" charset="0"/>
              <a:cs typeface="Arial" charset="0"/>
            </a:endParaRPr>
          </a:p>
          <a:p>
            <a:pPr algn="l">
              <a:lnSpc>
                <a:spcPct val="80000"/>
              </a:lnSpc>
            </a:pPr>
            <a:r>
              <a:rPr lang="ru-RU" sz="4400" b="1" dirty="0" smtClean="0">
                <a:solidFill>
                  <a:srgbClr val="02243A"/>
                </a:solidFill>
                <a:latin typeface="Arial" charset="0"/>
                <a:ea typeface="Arial" charset="0"/>
                <a:cs typeface="Arial" charset="0"/>
              </a:rPr>
              <a:t>Тебе воздать </a:t>
            </a:r>
            <a:r>
              <a:rPr lang="ru-RU" sz="4400" b="1" dirty="0">
                <a:solidFill>
                  <a:srgbClr val="02243A"/>
                </a:solidFill>
                <a:latin typeface="Arial" charset="0"/>
                <a:ea typeface="Arial" charset="0"/>
                <a:cs typeface="Arial" charset="0"/>
              </a:rPr>
              <a:t>за милость,</a:t>
            </a:r>
          </a:p>
          <a:p>
            <a:pPr algn="l">
              <a:lnSpc>
                <a:spcPct val="80000"/>
              </a:lnSpc>
            </a:pPr>
            <a:r>
              <a:rPr lang="ru-RU" sz="4400" b="1" dirty="0">
                <a:solidFill>
                  <a:srgbClr val="02243A"/>
                </a:solidFill>
                <a:latin typeface="Arial" charset="0"/>
                <a:ea typeface="Arial" charset="0"/>
                <a:cs typeface="Arial" charset="0"/>
              </a:rPr>
              <a:t>В каких нам строфах </a:t>
            </a:r>
            <a:endParaRPr lang="ru-RU" sz="4400" b="1" dirty="0" smtClean="0">
              <a:solidFill>
                <a:srgbClr val="02243A"/>
              </a:solidFill>
              <a:latin typeface="Arial" charset="0"/>
              <a:ea typeface="Arial" charset="0"/>
              <a:cs typeface="Arial" charset="0"/>
            </a:endParaRPr>
          </a:p>
          <a:p>
            <a:pPr algn="l">
              <a:lnSpc>
                <a:spcPct val="80000"/>
              </a:lnSpc>
            </a:pPr>
            <a:r>
              <a:rPr lang="ru-RU" sz="4400" b="1" dirty="0" smtClean="0">
                <a:solidFill>
                  <a:srgbClr val="02243A"/>
                </a:solidFill>
                <a:latin typeface="Arial" charset="0"/>
                <a:ea typeface="Arial" charset="0"/>
                <a:cs typeface="Arial" charset="0"/>
              </a:rPr>
              <a:t>Воспевать </a:t>
            </a:r>
            <a:r>
              <a:rPr lang="ru-RU" sz="4400" b="1" dirty="0">
                <a:solidFill>
                  <a:srgbClr val="02243A"/>
                </a:solidFill>
                <a:latin typeface="Arial" charset="0"/>
                <a:ea typeface="Arial" charset="0"/>
                <a:cs typeface="Arial" charset="0"/>
              </a:rPr>
              <a:t>Тебя?</a:t>
            </a:r>
          </a:p>
          <a:p>
            <a:pPr algn="l">
              <a:lnSpc>
                <a:spcPct val="80000"/>
              </a:lnSpc>
            </a:pPr>
            <a:r>
              <a:rPr lang="ru-RU" sz="4400" b="1" dirty="0" smtClean="0">
                <a:solidFill>
                  <a:srgbClr val="02243A"/>
                </a:solidFill>
                <a:latin typeface="Arial" charset="0"/>
                <a:ea typeface="Arial" charset="0"/>
                <a:cs typeface="Arial" charset="0"/>
              </a:rPr>
              <a:t>	Где </a:t>
            </a:r>
            <a:r>
              <a:rPr lang="ru-RU" sz="4400" b="1" dirty="0">
                <a:solidFill>
                  <a:srgbClr val="02243A"/>
                </a:solidFill>
                <a:latin typeface="Arial" charset="0"/>
                <a:ea typeface="Arial" charset="0"/>
                <a:cs typeface="Arial" charset="0"/>
              </a:rPr>
              <a:t>то найти, </a:t>
            </a:r>
          </a:p>
          <a:p>
            <a:pPr algn="l">
              <a:lnSpc>
                <a:spcPct val="80000"/>
              </a:lnSpc>
            </a:pPr>
            <a:r>
              <a:rPr lang="ru-RU" sz="4400" b="1" dirty="0" smtClean="0">
                <a:solidFill>
                  <a:srgbClr val="02243A"/>
                </a:solidFill>
                <a:latin typeface="Arial" charset="0"/>
                <a:ea typeface="Arial" charset="0"/>
                <a:cs typeface="Arial" charset="0"/>
              </a:rPr>
              <a:t>	Тобою </a:t>
            </a:r>
            <a:r>
              <a:rPr lang="ru-RU" sz="4400" b="1" dirty="0">
                <a:solidFill>
                  <a:srgbClr val="02243A"/>
                </a:solidFill>
                <a:latin typeface="Arial" charset="0"/>
                <a:ea typeface="Arial" charset="0"/>
                <a:cs typeface="Arial" charset="0"/>
              </a:rPr>
              <a:t>что </a:t>
            </a:r>
            <a:r>
              <a:rPr lang="ru-RU" sz="4400" b="1" dirty="0" smtClean="0">
                <a:solidFill>
                  <a:srgbClr val="02243A"/>
                </a:solidFill>
                <a:latin typeface="Arial" charset="0"/>
                <a:ea typeface="Arial" charset="0"/>
                <a:cs typeface="Arial" charset="0"/>
              </a:rPr>
              <a:t>ценилось</a:t>
            </a:r>
            <a:r>
              <a:rPr lang="ru-RU" sz="4400" b="1" dirty="0">
                <a:solidFill>
                  <a:srgbClr val="02243A"/>
                </a:solidFill>
                <a:latin typeface="Arial" charset="0"/>
                <a:ea typeface="Arial" charset="0"/>
                <a:cs typeface="Arial" charset="0"/>
              </a:rPr>
              <a:t>?</a:t>
            </a:r>
          </a:p>
          <a:p>
            <a:pPr algn="l">
              <a:lnSpc>
                <a:spcPct val="80000"/>
              </a:lnSpc>
            </a:pPr>
            <a:r>
              <a:rPr lang="ru-RU" sz="4400" b="1" dirty="0" smtClean="0">
                <a:solidFill>
                  <a:srgbClr val="02243A"/>
                </a:solidFill>
                <a:latin typeface="Arial" charset="0"/>
                <a:ea typeface="Arial" charset="0"/>
                <a:cs typeface="Arial" charset="0"/>
              </a:rPr>
              <a:t>	Тебе</a:t>
            </a:r>
            <a:r>
              <a:rPr lang="ru-RU" sz="4400" b="1" dirty="0">
                <a:solidFill>
                  <a:srgbClr val="02243A"/>
                </a:solidFill>
                <a:latin typeface="Arial" charset="0"/>
                <a:ea typeface="Arial" charset="0"/>
                <a:cs typeface="Arial" charset="0"/>
              </a:rPr>
              <a:t>, Господь, </a:t>
            </a:r>
            <a:endParaRPr lang="ru-RU" sz="4400" b="1" dirty="0" smtClean="0">
              <a:solidFill>
                <a:srgbClr val="02243A"/>
              </a:solidFill>
              <a:latin typeface="Arial" charset="0"/>
              <a:ea typeface="Arial" charset="0"/>
              <a:cs typeface="Arial" charset="0"/>
            </a:endParaRPr>
          </a:p>
          <a:p>
            <a:pPr algn="l">
              <a:lnSpc>
                <a:spcPct val="80000"/>
              </a:lnSpc>
            </a:pPr>
            <a:r>
              <a:rPr lang="ru-RU" sz="4400" b="1" dirty="0" smtClean="0">
                <a:solidFill>
                  <a:srgbClr val="02243A"/>
                </a:solidFill>
                <a:latin typeface="Arial" charset="0"/>
                <a:ea typeface="Arial" charset="0"/>
                <a:cs typeface="Arial" charset="0"/>
              </a:rPr>
              <a:t>	Мы </a:t>
            </a:r>
            <a:r>
              <a:rPr lang="ru-RU" sz="4400" b="1" dirty="0" smtClean="0">
                <a:solidFill>
                  <a:srgbClr val="02243A"/>
                </a:solidFill>
                <a:latin typeface="Arial" charset="0"/>
                <a:ea typeface="Arial" charset="0"/>
                <a:cs typeface="Arial" charset="0"/>
              </a:rPr>
              <a:t>отдаём себя. </a:t>
            </a:r>
            <a:endParaRPr lang="ru-RU" sz="4400" b="1" dirty="0">
              <a:solidFill>
                <a:srgbClr val="02243A"/>
              </a:solidFill>
              <a:latin typeface="Arial" charset="0"/>
              <a:ea typeface="Arial" charset="0"/>
              <a:cs typeface="Arial" charset="0"/>
            </a:endParaRPr>
          </a:p>
        </p:txBody>
      </p:sp>
    </p:spTree>
    <p:extLst>
      <p:ext uri="{BB962C8B-B14F-4D97-AF65-F5344CB8AC3E}">
        <p14:creationId xmlns:p14="http://schemas.microsoft.com/office/powerpoint/2010/main" val="1110836325"/>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1349</TotalTime>
  <Words>49</Words>
  <Application>Microsoft Macintosh PowerPoint</Application>
  <PresentationFormat>On-screen Show (16:9)</PresentationFormat>
  <Paragraphs>15</Paragraphs>
  <Slides>3</Slides>
  <Notes>3</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White</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138</cp:revision>
  <dcterms:modified xsi:type="dcterms:W3CDTF">2021-03-06T21:14:23Z</dcterms:modified>
</cp:coreProperties>
</file>