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49" r:id="rId3"/>
    <p:sldId id="1050" r:id="rId4"/>
    <p:sldId id="1051" r:id="rId5"/>
    <p:sldId id="1052" r:id="rId6"/>
    <p:sldId id="1053" r:id="rId7"/>
    <p:sldId id="1056" r:id="rId8"/>
    <p:sldId id="1054" r:id="rId9"/>
    <p:sldId id="1055" r:id="rId10"/>
    <p:sldId id="1057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7" autoAdjust="0"/>
    <p:restoredTop sz="78762" autoAdjust="0"/>
  </p:normalViewPr>
  <p:slideViewPr>
    <p:cSldViewPr>
      <p:cViewPr>
        <p:scale>
          <a:sx n="50" d="100"/>
          <a:sy n="50" d="100"/>
        </p:scale>
        <p:origin x="-4808" y="-2776"/>
      </p:cViewPr>
      <p:guideLst>
        <p:guide orient="horz" pos="210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07.03.21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1196752"/>
            <a:ext cx="7128793" cy="49859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Дай наилучшее 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Богу</a:t>
            </a:r>
          </a:p>
          <a:p>
            <a:pPr algn="r"/>
            <a:r>
              <a:rPr lang="ru-RU" sz="6000" dirty="0"/>
              <a:t> </a:t>
            </a:r>
          </a:p>
          <a:p>
            <a:pPr algn="r"/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6000" dirty="0"/>
              <a:t> </a:t>
            </a:r>
          </a:p>
          <a:p>
            <a:pPr algn="r"/>
            <a:r>
              <a:rPr lang="ru-RU" sz="6600" dirty="0" smtClean="0"/>
              <a:t>                </a:t>
            </a:r>
            <a:endParaRPr lang="ru-RU" sz="6600" dirty="0"/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938" y="135791"/>
            <a:ext cx="8816062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Дай наилучшее Богу.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верными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Вместе терпи,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 </a:t>
            </a:r>
            <a:r>
              <a:rPr lang="ru-RU" sz="6000" b="1" dirty="0" err="1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всеоружье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Господнем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битву за правду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Вступи! 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8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13376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938" y="880259"/>
            <a:ext cx="88160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Дай наилучшее Богу, 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Юности сил не щади,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Верой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живою </a:t>
            </a: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Согретый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битву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За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правду иди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-4462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482" y="116632"/>
            <a:ext cx="881606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Сын Божий стал </a:t>
            </a: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Нам примером,</a:t>
            </a: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 пред тобой Впереди.</a:t>
            </a: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Радость, надежду </a:t>
            </a: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веру –</a:t>
            </a: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Всё ты Ему посвяти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-4462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938" y="135791"/>
            <a:ext cx="8816062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Дай наилучшее Богу.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верными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Вместе терпи,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 </a:t>
            </a:r>
            <a:r>
              <a:rPr lang="ru-RU" sz="6000" b="1" dirty="0" err="1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всеоружье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Господнем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битву за правду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Вступи! 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38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444" y="-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938" y="135791"/>
            <a:ext cx="881606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Дай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наилучшее Богу,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радостью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сердце Открой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Чтоб Он в тебе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Поселился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Чтоб управлял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Тобой.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235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17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444" y="-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938" y="135791"/>
            <a:ext cx="881606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Жертвуй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собою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смиренье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Будь на тернистом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Пути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Планы, мечты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стремленья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– 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Всё ты Ему посвяти!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7235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98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2738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938" y="135791"/>
            <a:ext cx="8816062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Дай наилучшее Богу.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верными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Вместе терпи,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 </a:t>
            </a:r>
            <a:r>
              <a:rPr lang="ru-RU" sz="6000" b="1" dirty="0" err="1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всеоружье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Господнем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битву за правду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Вступи! 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444" y="30997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938" y="135791"/>
            <a:ext cx="881606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Дай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наилучшее Богу.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Дивный, великий Господь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Ради несчастных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Явился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вечных,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Небесных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высот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235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2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444" y="30997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938" y="135791"/>
            <a:ext cx="881606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Душу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Свою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Положил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Он,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Чтоб осуждённых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Спасти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Разум, желанья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силы –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Всё ты Ему посвяти!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7235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51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9673</TotalTime>
  <Words>182</Words>
  <Application>Microsoft Macintosh PowerPoint</Application>
  <PresentationFormat>On-screen Show (4:3)</PresentationFormat>
  <Paragraphs>69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328</cp:revision>
  <dcterms:created xsi:type="dcterms:W3CDTF">2016-09-02T12:17:38Z</dcterms:created>
  <dcterms:modified xsi:type="dcterms:W3CDTF">2021-03-06T21:08:08Z</dcterms:modified>
</cp:coreProperties>
</file>