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040" r:id="rId2"/>
    <p:sldId id="1049" r:id="rId3"/>
    <p:sldId id="1050" r:id="rId4"/>
    <p:sldId id="1051" r:id="rId5"/>
    <p:sldId id="1052" r:id="rId6"/>
    <p:sldId id="1053" r:id="rId7"/>
    <p:sldId id="1054" r:id="rId8"/>
    <p:sldId id="1055" r:id="rId9"/>
    <p:sldId id="1056" r:id="rId10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 userDrawn="1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7" autoAdjust="0"/>
    <p:restoredTop sz="78762" autoAdjust="0"/>
  </p:normalViewPr>
  <p:slideViewPr>
    <p:cSldViewPr>
      <p:cViewPr>
        <p:scale>
          <a:sx n="68" d="100"/>
          <a:sy n="68" d="100"/>
        </p:scale>
        <p:origin x="-3976" y="-2392"/>
      </p:cViewPr>
      <p:guideLst>
        <p:guide orient="horz" pos="1525"/>
        <p:guide pos="1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06.03.21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7" y="4551919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3808" y="1124744"/>
            <a:ext cx="5976664" cy="41395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7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Написанный </a:t>
            </a:r>
            <a:endParaRPr lang="ru-RU" sz="70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 algn="r">
              <a:lnSpc>
                <a:spcPct val="80000"/>
              </a:lnSpc>
            </a:pPr>
            <a:r>
              <a:rPr lang="ru-RU" sz="7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на </a:t>
            </a:r>
            <a:r>
              <a:rPr lang="ru-RU" sz="7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камне</a:t>
            </a:r>
          </a:p>
          <a:p>
            <a:pPr algn="r">
              <a:lnSpc>
                <a:spcPct val="80000"/>
              </a:lnSpc>
            </a:pPr>
            <a:r>
              <a:rPr lang="ru-RU" sz="6000" dirty="0"/>
              <a:t> </a:t>
            </a:r>
          </a:p>
          <a:p>
            <a:pPr algn="r">
              <a:lnSpc>
                <a:spcPct val="80000"/>
              </a:lnSpc>
            </a:pPr>
            <a:r>
              <a:rPr lang="ru-RU" sz="55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6000" dirty="0"/>
              <a:t> </a:t>
            </a:r>
          </a:p>
          <a:p>
            <a:pPr algn="r">
              <a:lnSpc>
                <a:spcPct val="80000"/>
              </a:lnSpc>
            </a:pPr>
            <a:r>
              <a:rPr lang="ru-RU" sz="6600" dirty="0" smtClean="0"/>
              <a:t>                </a:t>
            </a:r>
            <a:endParaRPr lang="ru-RU" sz="6600" dirty="0"/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2" y="4365106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2413" y="28173"/>
            <a:ext cx="9073131" cy="6755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Закон Творца Совершен во всём.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Был на камне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Написан он.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Любовь и жизнь мне Открылась в нём –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Сам Господь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Написал Закон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ru-RU" sz="60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700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2413" y="332656"/>
            <a:ext cx="9073131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Сердце приклоню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К Закону,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Он сияет для меня.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Господа Закон Исполню –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 нём истина дана.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О, в нём истина дана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ru-RU" sz="60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923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2413" y="74668"/>
            <a:ext cx="9073131" cy="6755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Святой Закон – Откровенье мне.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Был на камне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Написан он.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Закон Господь Утвердил навек,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Нахожу утешенье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 нём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ru-RU" sz="60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38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2413" y="74668"/>
            <a:ext cx="9073131" cy="6755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Сердце приклоню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К Закону,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Он сияет для меня.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Господа Закон Исполню –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 нём истина дана.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О, в нём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Истина дана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ru-RU" sz="60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629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2413" y="620688"/>
            <a:ext cx="907313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Закон справедлив – </a:t>
            </a:r>
          </a:p>
          <a:p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Осуждает грех.</a:t>
            </a:r>
          </a:p>
          <a:p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Святой Бог судит</a:t>
            </a:r>
          </a:p>
          <a:p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По Закону всех. </a:t>
            </a:r>
          </a:p>
          <a:p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Милость Бог явил</a:t>
            </a:r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</a:t>
            </a:r>
            <a:endParaRPr lang="ru-RU" sz="66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752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0648"/>
            <a:ext cx="907313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Сына в мир послал;</a:t>
            </a:r>
          </a:p>
          <a:p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Кровь Иисус </a:t>
            </a:r>
            <a:endParaRPr lang="ru-RU" sz="66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Пролил, </a:t>
            </a:r>
          </a:p>
          <a:p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Мне прощенье </a:t>
            </a:r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дал.</a:t>
            </a:r>
          </a:p>
          <a:p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Я так </a:t>
            </a:r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л</a:t>
            </a:r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юблю</a:t>
            </a:r>
          </a:p>
          <a:p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Христа.</a:t>
            </a:r>
            <a:endParaRPr lang="ru-RU" sz="66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944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7234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2413" y="260648"/>
            <a:ext cx="914528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Сердце приклоню </a:t>
            </a:r>
          </a:p>
          <a:p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К Закону,</a:t>
            </a:r>
          </a:p>
          <a:p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Он сияет для меня. </a:t>
            </a:r>
          </a:p>
          <a:p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Господа Закон Исполню – </a:t>
            </a:r>
          </a:p>
          <a:p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 нём истина дана</a:t>
            </a:r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ru-RU" sz="66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270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7234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2413" y="260648"/>
            <a:ext cx="914528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О, в нём </a:t>
            </a:r>
          </a:p>
          <a:p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Истина дана.</a:t>
            </a:r>
          </a:p>
          <a:p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Записан он рукой Христа</a:t>
            </a:r>
          </a:p>
          <a:p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Мне в сердце Навсегда</a:t>
            </a:r>
            <a:r>
              <a:rPr lang="ru-RU" sz="6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62507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9712</TotalTime>
  <Words>173</Words>
  <Application>Microsoft Macintosh PowerPoint</Application>
  <PresentationFormat>On-screen Show (4:3)</PresentationFormat>
  <Paragraphs>59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343</cp:revision>
  <dcterms:created xsi:type="dcterms:W3CDTF">2016-09-02T12:17:38Z</dcterms:created>
  <dcterms:modified xsi:type="dcterms:W3CDTF">2021-03-06T20:51:37Z</dcterms:modified>
</cp:coreProperties>
</file>