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69" r:id="rId3"/>
    <p:sldId id="281" r:id="rId4"/>
    <p:sldId id="284" r:id="rId5"/>
    <p:sldId id="283"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8" autoAdjust="0"/>
    <p:restoredTop sz="92966" autoAdjust="0"/>
  </p:normalViewPr>
  <p:slideViewPr>
    <p:cSldViewPr snapToGrid="0" snapToObjects="1">
      <p:cViewPr>
        <p:scale>
          <a:sx n="45" d="100"/>
          <a:sy n="45" d="100"/>
        </p:scale>
        <p:origin x="-4784" y="-2848"/>
      </p:cViewPr>
      <p:guideLst>
        <p:guide orient="horz" pos="762"/>
        <p:guide pos="99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36188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0"/>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439332" y="409686"/>
            <a:ext cx="6687355"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a:solidFill>
                  <a:srgbClr val="02243A"/>
                </a:solidFill>
                <a:latin typeface="Arial" charset="0"/>
                <a:ea typeface="Arial" charset="0"/>
                <a:cs typeface="Arial" charset="0"/>
              </a:rPr>
              <a:t>Открой мне очи, Боже мой</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95486" y="396368"/>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Открой мне очи, Боже мой, </a:t>
            </a:r>
          </a:p>
          <a:p>
            <a:pPr algn="l"/>
            <a:r>
              <a:rPr lang="ru-RU" sz="4800" b="1" dirty="0">
                <a:solidFill>
                  <a:srgbClr val="02243A"/>
                </a:solidFill>
                <a:latin typeface="Arial" charset="0"/>
                <a:ea typeface="Arial" charset="0"/>
                <a:cs typeface="Arial" charset="0"/>
              </a:rPr>
              <a:t>Чрез Духа Твоего;</a:t>
            </a:r>
          </a:p>
          <a:p>
            <a:pPr algn="l"/>
            <a:r>
              <a:rPr lang="ru-RU" sz="4800" b="1" dirty="0">
                <a:solidFill>
                  <a:srgbClr val="02243A"/>
                </a:solidFill>
                <a:latin typeface="Arial" charset="0"/>
                <a:ea typeface="Arial" charset="0"/>
                <a:cs typeface="Arial" charset="0"/>
              </a:rPr>
              <a:t>Увижу Твой </a:t>
            </a:r>
            <a:r>
              <a:rPr lang="ru-RU" sz="4800" b="1" dirty="0" smtClean="0">
                <a:solidFill>
                  <a:srgbClr val="02243A"/>
                </a:solidFill>
                <a:latin typeface="Arial" charset="0"/>
                <a:ea typeface="Arial" charset="0"/>
                <a:cs typeface="Arial" charset="0"/>
              </a:rPr>
              <a:t>Закон </a:t>
            </a:r>
            <a:r>
              <a:rPr lang="ru-RU" sz="4800" b="1" dirty="0">
                <a:solidFill>
                  <a:srgbClr val="02243A"/>
                </a:solidFill>
                <a:latin typeface="Arial" charset="0"/>
                <a:ea typeface="Arial" charset="0"/>
                <a:cs typeface="Arial" charset="0"/>
              </a:rPr>
              <a:t>Святой</a:t>
            </a:r>
          </a:p>
          <a:p>
            <a:pPr algn="l"/>
            <a:r>
              <a:rPr lang="ru-RU" sz="4800" b="1" dirty="0">
                <a:solidFill>
                  <a:srgbClr val="02243A"/>
                </a:solidFill>
                <a:latin typeface="Arial" charset="0"/>
                <a:ea typeface="Arial" charset="0"/>
                <a:cs typeface="Arial" charset="0"/>
              </a:rPr>
              <a:t>И чудеса его.</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580444" y="269239"/>
            <a:ext cx="7910397"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Дай мне уразуметь, Господь, </a:t>
            </a:r>
          </a:p>
          <a:p>
            <a:pPr algn="l"/>
            <a:r>
              <a:rPr lang="ru-RU" sz="4800" b="1" dirty="0">
                <a:solidFill>
                  <a:srgbClr val="02243A"/>
                </a:solidFill>
                <a:latin typeface="Arial" charset="0"/>
                <a:ea typeface="Arial" charset="0"/>
                <a:cs typeface="Arial" charset="0"/>
              </a:rPr>
              <a:t>Велений путь святых.</a:t>
            </a:r>
          </a:p>
          <a:p>
            <a:pPr algn="l"/>
            <a:r>
              <a:rPr lang="ru-RU" sz="4800" b="1" dirty="0">
                <a:solidFill>
                  <a:srgbClr val="02243A"/>
                </a:solidFill>
                <a:latin typeface="Arial" charset="0"/>
                <a:ea typeface="Arial" charset="0"/>
                <a:cs typeface="Arial" charset="0"/>
              </a:rPr>
              <a:t>Я буду размышлять </a:t>
            </a:r>
            <a:r>
              <a:rPr lang="ru-RU" sz="4800" b="1" dirty="0" smtClean="0">
                <a:solidFill>
                  <a:srgbClr val="02243A"/>
                </a:solidFill>
                <a:latin typeface="Arial" charset="0"/>
                <a:ea typeface="Arial" charset="0"/>
                <a:cs typeface="Arial" charset="0"/>
              </a:rPr>
              <a:t>Всегда </a:t>
            </a:r>
          </a:p>
          <a:p>
            <a:pPr algn="l"/>
            <a:r>
              <a:rPr lang="ru-RU" sz="4800" b="1" dirty="0" smtClean="0">
                <a:solidFill>
                  <a:srgbClr val="02243A"/>
                </a:solidFill>
                <a:latin typeface="Arial" charset="0"/>
                <a:ea typeface="Arial" charset="0"/>
                <a:cs typeface="Arial" charset="0"/>
              </a:rPr>
              <a:t>О </a:t>
            </a:r>
            <a:r>
              <a:rPr lang="ru-RU" sz="4800" b="1" dirty="0">
                <a:solidFill>
                  <a:srgbClr val="02243A"/>
                </a:solidFill>
                <a:latin typeface="Arial" charset="0"/>
                <a:ea typeface="Arial" charset="0"/>
                <a:cs typeface="Arial" charset="0"/>
              </a:rPr>
              <a:t>чудесах Твоих.</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395113" y="269239"/>
            <a:ext cx="863600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Закон из уст Твоих</a:t>
            </a:r>
            <a:r>
              <a:rPr lang="ru-RU" sz="4800" b="1" dirty="0" smtClean="0">
                <a:solidFill>
                  <a:srgbClr val="02243A"/>
                </a:solidFill>
                <a:latin typeface="Arial" charset="0"/>
                <a:ea typeface="Arial" charset="0"/>
                <a:cs typeface="Arial" charset="0"/>
              </a:rPr>
              <a:t>,</a:t>
            </a:r>
          </a:p>
          <a:p>
            <a:pPr algn="l"/>
            <a:r>
              <a:rPr lang="ru-RU" sz="4800" b="1" dirty="0" smtClean="0">
                <a:solidFill>
                  <a:srgbClr val="02243A"/>
                </a:solidFill>
                <a:latin typeface="Arial" charset="0"/>
                <a:ea typeface="Arial" charset="0"/>
                <a:cs typeface="Arial" charset="0"/>
              </a:rPr>
              <a:t>Мой </a:t>
            </a:r>
            <a:r>
              <a:rPr lang="ru-RU" sz="4800" b="1" dirty="0">
                <a:solidFill>
                  <a:srgbClr val="02243A"/>
                </a:solidFill>
                <a:latin typeface="Arial" charset="0"/>
                <a:ea typeface="Arial" charset="0"/>
                <a:cs typeface="Arial" charset="0"/>
              </a:rPr>
              <a:t>Бог</a:t>
            </a:r>
            <a:r>
              <a:rPr lang="ru-RU" sz="4800" b="1" dirty="0" smtClean="0">
                <a:solidFill>
                  <a:srgbClr val="02243A"/>
                </a:solidFill>
                <a:latin typeface="Arial" charset="0"/>
                <a:ea typeface="Arial" charset="0"/>
                <a:cs typeface="Arial" charset="0"/>
              </a:rPr>
              <a:t>, душе </a:t>
            </a:r>
            <a:r>
              <a:rPr lang="ru-RU" sz="4800" b="1" dirty="0">
                <a:solidFill>
                  <a:srgbClr val="02243A"/>
                </a:solidFill>
                <a:latin typeface="Arial" charset="0"/>
                <a:ea typeface="Arial" charset="0"/>
                <a:cs typeface="Arial" charset="0"/>
              </a:rPr>
              <a:t>не оценим,</a:t>
            </a:r>
          </a:p>
          <a:p>
            <a:pPr algn="l"/>
            <a:r>
              <a:rPr lang="ru-RU" sz="4800" b="1" dirty="0">
                <a:solidFill>
                  <a:srgbClr val="02243A"/>
                </a:solidFill>
                <a:latin typeface="Arial" charset="0"/>
                <a:ea typeface="Arial" charset="0"/>
                <a:cs typeface="Arial" charset="0"/>
              </a:rPr>
              <a:t>Пусть груды </a:t>
            </a:r>
            <a:r>
              <a:rPr lang="ru-RU" sz="4800" b="1" dirty="0" smtClean="0">
                <a:solidFill>
                  <a:srgbClr val="02243A"/>
                </a:solidFill>
                <a:latin typeface="Arial" charset="0"/>
                <a:ea typeface="Arial" charset="0"/>
                <a:cs typeface="Arial" charset="0"/>
              </a:rPr>
              <a:t>з</a:t>
            </a:r>
            <a:r>
              <a:rPr lang="ru-RU" sz="4800" b="1" dirty="0" smtClean="0">
                <a:solidFill>
                  <a:srgbClr val="02243A"/>
                </a:solidFill>
                <a:latin typeface="Arial" charset="0"/>
                <a:ea typeface="Arial" charset="0"/>
                <a:cs typeface="Arial" charset="0"/>
              </a:rPr>
              <a:t>олота </a:t>
            </a:r>
            <a:r>
              <a:rPr lang="ru-RU" sz="4800" b="1" dirty="0" smtClean="0">
                <a:solidFill>
                  <a:srgbClr val="02243A"/>
                </a:solidFill>
                <a:latin typeface="Arial" charset="0"/>
                <a:ea typeface="Arial" charset="0"/>
                <a:cs typeface="Arial" charset="0"/>
              </a:rPr>
              <a:t>дают – </a:t>
            </a:r>
            <a:endParaRPr lang="ru-RU" sz="4800" b="1" dirty="0">
              <a:solidFill>
                <a:srgbClr val="02243A"/>
              </a:solidFill>
              <a:latin typeface="Arial" charset="0"/>
              <a:ea typeface="Arial" charset="0"/>
              <a:cs typeface="Arial" charset="0"/>
            </a:endParaRPr>
          </a:p>
          <a:p>
            <a:pPr algn="l"/>
            <a:r>
              <a:rPr lang="ru-RU" sz="4800" b="1" dirty="0">
                <a:solidFill>
                  <a:srgbClr val="02243A"/>
                </a:solidFill>
                <a:latin typeface="Arial" charset="0"/>
                <a:ea typeface="Arial" charset="0"/>
                <a:cs typeface="Arial" charset="0"/>
              </a:rPr>
              <a:t>Я не расстанусь </a:t>
            </a:r>
            <a:r>
              <a:rPr lang="ru-RU" sz="4800" b="1" dirty="0" smtClean="0">
                <a:solidFill>
                  <a:srgbClr val="02243A"/>
                </a:solidFill>
                <a:latin typeface="Arial" charset="0"/>
                <a:ea typeface="Arial" charset="0"/>
                <a:cs typeface="Arial" charset="0"/>
              </a:rPr>
              <a:t>с </a:t>
            </a:r>
            <a:r>
              <a:rPr lang="ru-RU" sz="4800" b="1" dirty="0">
                <a:solidFill>
                  <a:srgbClr val="02243A"/>
                </a:solidFill>
                <a:latin typeface="Arial" charset="0"/>
                <a:ea typeface="Arial" charset="0"/>
                <a:cs typeface="Arial" charset="0"/>
              </a:rPr>
              <a:t>ним.</a:t>
            </a:r>
          </a:p>
        </p:txBody>
      </p:sp>
    </p:spTree>
    <p:extLst>
      <p:ext uri="{BB962C8B-B14F-4D97-AF65-F5344CB8AC3E}">
        <p14:creationId xmlns:p14="http://schemas.microsoft.com/office/powerpoint/2010/main" val="293596842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08667" y="227036"/>
            <a:ext cx="7846079" cy="49164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Все помыслы </a:t>
            </a:r>
            <a:endParaRPr lang="ru-RU" sz="4800" b="1" dirty="0" smtClean="0">
              <a:solidFill>
                <a:srgbClr val="02243A"/>
              </a:solidFill>
              <a:latin typeface="Arial" charset="0"/>
              <a:ea typeface="Arial" charset="0"/>
              <a:cs typeface="Arial" charset="0"/>
            </a:endParaRPr>
          </a:p>
          <a:p>
            <a:pPr algn="l"/>
            <a:r>
              <a:rPr lang="ru-RU" sz="4800" b="1" dirty="0" smtClean="0">
                <a:solidFill>
                  <a:srgbClr val="02243A"/>
                </a:solidFill>
                <a:latin typeface="Arial" charset="0"/>
                <a:ea typeface="Arial" charset="0"/>
                <a:cs typeface="Arial" charset="0"/>
              </a:rPr>
              <a:t>Людских </a:t>
            </a:r>
            <a:r>
              <a:rPr lang="ru-RU" sz="4800" b="1" dirty="0">
                <a:solidFill>
                  <a:srgbClr val="02243A"/>
                </a:solidFill>
                <a:latin typeface="Arial" charset="0"/>
                <a:ea typeface="Arial" charset="0"/>
                <a:cs typeface="Arial" charset="0"/>
              </a:rPr>
              <a:t>умов</a:t>
            </a:r>
          </a:p>
          <a:p>
            <a:pPr algn="l"/>
            <a:r>
              <a:rPr lang="ru-RU" sz="4800" b="1" dirty="0">
                <a:solidFill>
                  <a:srgbClr val="02243A"/>
                </a:solidFill>
                <a:latin typeface="Arial" charset="0"/>
                <a:ea typeface="Arial" charset="0"/>
                <a:cs typeface="Arial" charset="0"/>
              </a:rPr>
              <a:t>Я в жизни не терплю,</a:t>
            </a:r>
          </a:p>
          <a:p>
            <a:pPr algn="l"/>
            <a:r>
              <a:rPr lang="ru-RU" sz="4800" b="1" dirty="0">
                <a:solidFill>
                  <a:srgbClr val="02243A"/>
                </a:solidFill>
                <a:latin typeface="Arial" charset="0"/>
                <a:ea typeface="Arial" charset="0"/>
                <a:cs typeface="Arial" charset="0"/>
              </a:rPr>
              <a:t>А Твой Закон </a:t>
            </a:r>
          </a:p>
          <a:p>
            <a:pPr algn="l"/>
            <a:r>
              <a:rPr lang="ru-RU" sz="4800" b="1" dirty="0">
                <a:solidFill>
                  <a:srgbClr val="02243A"/>
                </a:solidFill>
                <a:latin typeface="Arial" charset="0"/>
                <a:ea typeface="Arial" charset="0"/>
                <a:cs typeface="Arial" charset="0"/>
              </a:rPr>
              <a:t>Для нас благой</a:t>
            </a:r>
          </a:p>
          <a:p>
            <a:pPr algn="l"/>
            <a:r>
              <a:rPr lang="ru-RU" sz="4800" b="1" dirty="0">
                <a:solidFill>
                  <a:srgbClr val="02243A"/>
                </a:solidFill>
                <a:latin typeface="Arial" charset="0"/>
                <a:ea typeface="Arial" charset="0"/>
                <a:cs typeface="Arial" charset="0"/>
              </a:rPr>
              <a:t>Всем </a:t>
            </a:r>
            <a:r>
              <a:rPr lang="ru-RU" sz="4800" b="1" dirty="0" smtClean="0">
                <a:solidFill>
                  <a:srgbClr val="02243A"/>
                </a:solidFill>
                <a:latin typeface="Arial" charset="0"/>
                <a:ea typeface="Arial" charset="0"/>
                <a:cs typeface="Arial" charset="0"/>
              </a:rPr>
              <a:t>сердцем я </a:t>
            </a:r>
            <a:r>
              <a:rPr lang="ru-RU" sz="4800" b="1" dirty="0">
                <a:solidFill>
                  <a:srgbClr val="02243A"/>
                </a:solidFill>
                <a:latin typeface="Arial" charset="0"/>
                <a:ea typeface="Arial" charset="0"/>
                <a:cs typeface="Arial" charset="0"/>
              </a:rPr>
              <a:t>люблю</a:t>
            </a:r>
            <a:r>
              <a:rPr lang="ru-RU" sz="4800" b="1" dirty="0" smtClean="0">
                <a:solidFill>
                  <a:srgbClr val="02243A"/>
                </a:solidFill>
                <a:latin typeface="Arial" charset="0"/>
                <a:ea typeface="Arial" charset="0"/>
                <a:cs typeface="Arial" charset="0"/>
              </a:rPr>
              <a:t>.</a:t>
            </a:r>
            <a:endParaRPr lang="ru-RU" sz="48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78041728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1524</TotalTime>
  <Words>87</Words>
  <Application>Microsoft Macintosh PowerPoint</Application>
  <PresentationFormat>On-screen Show (16:9)</PresentationFormat>
  <Paragraphs>19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160</cp:revision>
  <dcterms:modified xsi:type="dcterms:W3CDTF">2021-03-06T20:30:26Z</dcterms:modified>
</cp:coreProperties>
</file>