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9" r:id="rId3"/>
    <p:sldId id="281" r:id="rId4"/>
    <p:sldId id="284" r:id="rId5"/>
    <p:sldId id="285"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2" autoAdjust="0"/>
    <p:restoredTop sz="92857" autoAdjust="0"/>
  </p:normalViewPr>
  <p:slideViewPr>
    <p:cSldViewPr snapToGrid="0" snapToObjects="1">
      <p:cViewPr>
        <p:scale>
          <a:sx n="85" d="100"/>
          <a:sy n="85" d="100"/>
        </p:scale>
        <p:origin x="-2824" y="-2192"/>
      </p:cViewPr>
      <p:guideLst>
        <p:guide orient="horz" pos="141"/>
        <p:guide pos="1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255060" y="439568"/>
            <a:ext cx="6767042"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6000" dirty="0">
                <a:solidFill>
                  <a:srgbClr val="02243A"/>
                </a:solidFill>
                <a:latin typeface="Arial" charset="0"/>
                <a:ea typeface="Arial" charset="0"/>
                <a:cs typeface="Arial" charset="0"/>
              </a:rPr>
              <a:t>Божий Закон – откровенье любви  </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93700" y="256918"/>
            <a:ext cx="87503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Божий Закон </a:t>
            </a:r>
            <a:r>
              <a:rPr lang="ru-RU" sz="4600" b="1" dirty="0" smtClean="0">
                <a:solidFill>
                  <a:srgbClr val="02243A"/>
                </a:solidFill>
                <a:latin typeface="Arial" charset="0"/>
                <a:ea typeface="Arial" charset="0"/>
                <a:cs typeface="Arial" charset="0"/>
              </a:rPr>
              <a:t>–</a:t>
            </a:r>
          </a:p>
          <a:p>
            <a:pPr algn="l">
              <a:lnSpc>
                <a:spcPct val="90000"/>
              </a:lnSpc>
            </a:pPr>
            <a:r>
              <a:rPr lang="ru-RU" sz="4600" b="1" dirty="0">
                <a:solidFill>
                  <a:srgbClr val="02243A"/>
                </a:solidFill>
                <a:latin typeface="Arial" charset="0"/>
                <a:ea typeface="Arial" charset="0"/>
                <a:cs typeface="Arial" charset="0"/>
              </a:rPr>
              <a:t>О</a:t>
            </a:r>
            <a:r>
              <a:rPr lang="ru-RU" sz="4600" b="1" dirty="0" smtClean="0">
                <a:solidFill>
                  <a:srgbClr val="02243A"/>
                </a:solidFill>
                <a:latin typeface="Arial" charset="0"/>
                <a:ea typeface="Arial" charset="0"/>
                <a:cs typeface="Arial" charset="0"/>
              </a:rPr>
              <a:t>ткровенье </a:t>
            </a:r>
            <a:r>
              <a:rPr lang="ru-RU" sz="4600" b="1" dirty="0">
                <a:solidFill>
                  <a:srgbClr val="02243A"/>
                </a:solidFill>
                <a:latin typeface="Arial" charset="0"/>
                <a:ea typeface="Arial" charset="0"/>
                <a:cs typeface="Arial" charset="0"/>
              </a:rPr>
              <a:t>любви</a:t>
            </a:r>
          </a:p>
          <a:p>
            <a:pPr algn="l">
              <a:lnSpc>
                <a:spcPct val="90000"/>
              </a:lnSpc>
            </a:pPr>
            <a:r>
              <a:rPr lang="ru-RU" sz="4600" b="1" dirty="0">
                <a:solidFill>
                  <a:srgbClr val="02243A"/>
                </a:solidFill>
                <a:latin typeface="Arial" charset="0"/>
                <a:ea typeface="Arial" charset="0"/>
                <a:cs typeface="Arial" charset="0"/>
              </a:rPr>
              <a:t>Любит Господь </a:t>
            </a:r>
            <a:r>
              <a:rPr lang="ru-RU" sz="4600" b="1" dirty="0" smtClean="0">
                <a:solidFill>
                  <a:srgbClr val="02243A"/>
                </a:solidFill>
                <a:latin typeface="Arial" charset="0"/>
                <a:ea typeface="Arial" charset="0"/>
                <a:cs typeface="Arial" charset="0"/>
              </a:rPr>
              <a:t>всех </a:t>
            </a:r>
            <a:r>
              <a:rPr lang="ru-RU" sz="4600" b="1" dirty="0">
                <a:solidFill>
                  <a:srgbClr val="02243A"/>
                </a:solidFill>
                <a:latin typeface="Arial" charset="0"/>
                <a:ea typeface="Arial" charset="0"/>
                <a:cs typeface="Arial" charset="0"/>
              </a:rPr>
              <a:t>детей.</a:t>
            </a:r>
          </a:p>
          <a:p>
            <a:pPr algn="l">
              <a:lnSpc>
                <a:spcPct val="90000"/>
              </a:lnSpc>
            </a:pPr>
            <a:r>
              <a:rPr lang="ru-RU" sz="4600" b="1" dirty="0">
                <a:solidFill>
                  <a:srgbClr val="02243A"/>
                </a:solidFill>
                <a:latin typeface="Arial" charset="0"/>
                <a:ea typeface="Arial" charset="0"/>
                <a:cs typeface="Arial" charset="0"/>
              </a:rPr>
              <a:t>Нам повеленья </a:t>
            </a:r>
          </a:p>
          <a:p>
            <a:pPr algn="l">
              <a:lnSpc>
                <a:spcPct val="90000"/>
              </a:lnSpc>
            </a:pPr>
            <a:r>
              <a:rPr lang="ru-RU" sz="4600" b="1" dirty="0">
                <a:solidFill>
                  <a:srgbClr val="02243A"/>
                </a:solidFill>
                <a:latin typeface="Arial" charset="0"/>
                <a:ea typeface="Arial" charset="0"/>
                <a:cs typeface="Arial" charset="0"/>
              </a:rPr>
              <a:t>Во благо даны;</a:t>
            </a:r>
          </a:p>
          <a:p>
            <a:pPr algn="l">
              <a:lnSpc>
                <a:spcPct val="90000"/>
              </a:lnSpc>
            </a:pPr>
            <a:r>
              <a:rPr lang="ru-RU" sz="4600" b="1" dirty="0">
                <a:solidFill>
                  <a:srgbClr val="02243A"/>
                </a:solidFill>
                <a:latin typeface="Arial" charset="0"/>
                <a:ea typeface="Arial" charset="0"/>
                <a:cs typeface="Arial" charset="0"/>
              </a:rPr>
              <a:t>Спеши их </a:t>
            </a:r>
            <a:r>
              <a:rPr lang="ru-RU" sz="4600" b="1" dirty="0" smtClean="0">
                <a:solidFill>
                  <a:srgbClr val="02243A"/>
                </a:solidFill>
                <a:latin typeface="Arial" charset="0"/>
                <a:ea typeface="Arial" charset="0"/>
                <a:cs typeface="Arial" charset="0"/>
              </a:rPr>
              <a:t>исполнить скорей</a:t>
            </a:r>
            <a:r>
              <a:rPr lang="ru-RU" sz="46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12602"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464235" y="111858"/>
            <a:ext cx="7778586"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2800" dirty="0">
                <a:solidFill>
                  <a:srgbClr val="02243A"/>
                </a:solidFill>
                <a:latin typeface="Arial" charset="0"/>
                <a:ea typeface="Arial" charset="0"/>
                <a:cs typeface="Arial" charset="0"/>
              </a:rPr>
              <a:t>Припев:</a:t>
            </a:r>
          </a:p>
          <a:p>
            <a:pPr algn="l">
              <a:lnSpc>
                <a:spcPct val="90000"/>
              </a:lnSpc>
            </a:pPr>
            <a:r>
              <a:rPr lang="ru-RU" sz="4400" b="1" dirty="0">
                <a:solidFill>
                  <a:srgbClr val="02243A"/>
                </a:solidFill>
                <a:latin typeface="Arial" charset="0"/>
                <a:ea typeface="Arial" charset="0"/>
                <a:cs typeface="Arial" charset="0"/>
              </a:rPr>
              <a:t>Господа Бога </a:t>
            </a:r>
          </a:p>
          <a:p>
            <a:pPr algn="l">
              <a:lnSpc>
                <a:spcPct val="90000"/>
              </a:lnSpc>
            </a:pPr>
            <a:r>
              <a:rPr lang="ru-RU" sz="4400" b="1" dirty="0">
                <a:solidFill>
                  <a:srgbClr val="02243A"/>
                </a:solidFill>
                <a:latin typeface="Arial" charset="0"/>
                <a:ea typeface="Arial" charset="0"/>
                <a:cs typeface="Arial" charset="0"/>
              </a:rPr>
              <a:t>Люби всей душой;</a:t>
            </a:r>
          </a:p>
          <a:p>
            <a:pPr algn="l">
              <a:lnSpc>
                <a:spcPct val="90000"/>
              </a:lnSpc>
            </a:pPr>
            <a:r>
              <a:rPr lang="ru-RU" sz="4400" b="1" dirty="0">
                <a:solidFill>
                  <a:srgbClr val="02243A"/>
                </a:solidFill>
                <a:latin typeface="Arial" charset="0"/>
                <a:ea typeface="Arial" charset="0"/>
                <a:cs typeface="Arial" charset="0"/>
              </a:rPr>
              <a:t>Всем разуменьем </a:t>
            </a:r>
            <a:r>
              <a:rPr lang="ru-RU" sz="4400" b="1" dirty="0" smtClean="0">
                <a:solidFill>
                  <a:srgbClr val="02243A"/>
                </a:solidFill>
                <a:latin typeface="Arial" charset="0"/>
                <a:ea typeface="Arial" charset="0"/>
                <a:cs typeface="Arial" charset="0"/>
              </a:rPr>
              <a:t>своим </a:t>
            </a:r>
            <a:r>
              <a:rPr lang="ru-RU" sz="4400" b="1" dirty="0">
                <a:solidFill>
                  <a:srgbClr val="02243A"/>
                </a:solidFill>
                <a:latin typeface="Arial" charset="0"/>
                <a:ea typeface="Arial" charset="0"/>
                <a:cs typeface="Arial" charset="0"/>
              </a:rPr>
              <a:t>– </a:t>
            </a:r>
          </a:p>
          <a:p>
            <a:pPr algn="l">
              <a:lnSpc>
                <a:spcPct val="90000"/>
              </a:lnSpc>
            </a:pPr>
            <a:r>
              <a:rPr lang="ru-RU" sz="4400" b="1" dirty="0" smtClean="0">
                <a:solidFill>
                  <a:srgbClr val="02243A"/>
                </a:solidFill>
                <a:latin typeface="Arial" charset="0"/>
                <a:ea typeface="Arial" charset="0"/>
                <a:cs typeface="Arial" charset="0"/>
              </a:rPr>
              <a:t>		Так </a:t>
            </a:r>
            <a:r>
              <a:rPr lang="ru-RU" sz="4400" b="1" dirty="0">
                <a:solidFill>
                  <a:srgbClr val="02243A"/>
                </a:solidFill>
                <a:latin typeface="Arial" charset="0"/>
                <a:ea typeface="Arial" charset="0"/>
                <a:cs typeface="Arial" charset="0"/>
              </a:rPr>
              <a:t>призывает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		Закон </a:t>
            </a:r>
            <a:r>
              <a:rPr lang="ru-RU" sz="4400" b="1" dirty="0" smtClean="0">
                <a:solidFill>
                  <a:srgbClr val="02243A"/>
                </a:solidFill>
                <a:latin typeface="Arial" charset="0"/>
                <a:ea typeface="Arial" charset="0"/>
                <a:cs typeface="Arial" charset="0"/>
              </a:rPr>
              <a:t>святой,</a:t>
            </a:r>
          </a:p>
          <a:p>
            <a:pPr algn="l">
              <a:lnSpc>
                <a:spcPct val="90000"/>
              </a:lnSpc>
            </a:pPr>
            <a:r>
              <a:rPr lang="ru-RU" sz="4400" b="1" dirty="0" smtClean="0">
                <a:solidFill>
                  <a:srgbClr val="02243A"/>
                </a:solidFill>
                <a:latin typeface="Arial" charset="0"/>
                <a:ea typeface="Arial" charset="0"/>
                <a:cs typeface="Arial" charset="0"/>
              </a:rPr>
              <a:t>		Ты </a:t>
            </a:r>
            <a:r>
              <a:rPr lang="ru-RU" sz="4400" b="1" dirty="0">
                <a:solidFill>
                  <a:srgbClr val="02243A"/>
                </a:solidFill>
                <a:latin typeface="Arial" charset="0"/>
                <a:ea typeface="Arial" charset="0"/>
                <a:cs typeface="Arial" charset="0"/>
              </a:rPr>
              <a:t>ближним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		Любовь </a:t>
            </a:r>
            <a:r>
              <a:rPr lang="ru-RU" sz="4400" b="1" dirty="0" smtClean="0">
                <a:solidFill>
                  <a:srgbClr val="02243A"/>
                </a:solidFill>
                <a:latin typeface="Arial" charset="0"/>
                <a:ea typeface="Arial" charset="0"/>
                <a:cs typeface="Arial" charset="0"/>
              </a:rPr>
              <a:t>подари!</a:t>
            </a:r>
          </a:p>
          <a:p>
            <a:pPr algn="l"/>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 xmlns:a16="http://schemas.microsoft.com/office/drawing/2014/main" id="{6FDBC29A-CD02-8A4B-A371-19BB2054B008}"/>
              </a:ext>
            </a:extLst>
          </p:cNvPr>
          <p:cNvSpPr txBox="1">
            <a:spLocks/>
          </p:cNvSpPr>
          <p:nvPr/>
        </p:nvSpPr>
        <p:spPr>
          <a:xfrm>
            <a:off x="512106" y="134192"/>
            <a:ext cx="9217791" cy="45834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rgbClr val="02243A"/>
                </a:solidFill>
                <a:latin typeface="Arial" charset="0"/>
                <a:ea typeface="Arial" charset="0"/>
                <a:cs typeface="Arial" charset="0"/>
              </a:rPr>
              <a:t>Заповедь </a:t>
            </a:r>
            <a:r>
              <a:rPr lang="ru-RU" sz="4600" b="1" dirty="0" smtClean="0">
                <a:solidFill>
                  <a:srgbClr val="02243A"/>
                </a:solidFill>
                <a:latin typeface="Arial" charset="0"/>
                <a:ea typeface="Arial" charset="0"/>
                <a:cs typeface="Arial" charset="0"/>
              </a:rPr>
              <a:t>Бога</a:t>
            </a:r>
          </a:p>
          <a:p>
            <a:pPr algn="l"/>
            <a:r>
              <a:rPr lang="ru-RU" sz="4600" b="1" dirty="0">
                <a:solidFill>
                  <a:srgbClr val="02243A"/>
                </a:solidFill>
                <a:latin typeface="Arial" charset="0"/>
                <a:ea typeface="Arial" charset="0"/>
                <a:cs typeface="Arial" charset="0"/>
              </a:rPr>
              <a:t>С</a:t>
            </a:r>
            <a:r>
              <a:rPr lang="ru-RU" sz="4600" b="1" dirty="0" smtClean="0">
                <a:solidFill>
                  <a:srgbClr val="02243A"/>
                </a:solidFill>
                <a:latin typeface="Arial" charset="0"/>
                <a:ea typeface="Arial" charset="0"/>
                <a:cs typeface="Arial" charset="0"/>
              </a:rPr>
              <a:t>ветла </a:t>
            </a:r>
            <a:r>
              <a:rPr lang="ru-RU" sz="4600" b="1" dirty="0" smtClean="0">
                <a:solidFill>
                  <a:srgbClr val="02243A"/>
                </a:solidFill>
                <a:latin typeface="Arial" charset="0"/>
                <a:ea typeface="Arial" charset="0"/>
                <a:cs typeface="Arial" charset="0"/>
              </a:rPr>
              <a:t>и </a:t>
            </a:r>
            <a:r>
              <a:rPr lang="ru-RU" sz="4600" b="1" dirty="0" smtClean="0">
                <a:solidFill>
                  <a:srgbClr val="02243A"/>
                </a:solidFill>
                <a:latin typeface="Arial" charset="0"/>
                <a:ea typeface="Arial" charset="0"/>
                <a:cs typeface="Arial" charset="0"/>
              </a:rPr>
              <a:t>добра</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В сердце её сохраню.</a:t>
            </a:r>
          </a:p>
          <a:p>
            <a:pPr algn="l"/>
            <a:r>
              <a:rPr lang="ru-RU" sz="4600" b="1" dirty="0" smtClean="0">
                <a:solidFill>
                  <a:srgbClr val="02243A"/>
                </a:solidFill>
                <a:latin typeface="Arial" charset="0"/>
                <a:ea typeface="Arial" charset="0"/>
                <a:cs typeface="Arial" charset="0"/>
              </a:rPr>
              <a:t>		Очень </a:t>
            </a:r>
            <a:r>
              <a:rPr lang="ru-RU" sz="4600" b="1" dirty="0">
                <a:solidFill>
                  <a:srgbClr val="02243A"/>
                </a:solidFill>
                <a:latin typeface="Arial" charset="0"/>
                <a:ea typeface="Arial" charset="0"/>
                <a:cs typeface="Arial" charset="0"/>
              </a:rPr>
              <a:t>люблю </a:t>
            </a:r>
            <a:endParaRPr lang="ru-RU" sz="4600" b="1" dirty="0" smtClean="0">
              <a:solidFill>
                <a:srgbClr val="02243A"/>
              </a:solidFill>
              <a:latin typeface="Arial" charset="0"/>
              <a:ea typeface="Arial" charset="0"/>
              <a:cs typeface="Arial" charset="0"/>
            </a:endParaRPr>
          </a:p>
          <a:p>
            <a:pPr algn="l"/>
            <a:r>
              <a:rPr lang="ru-RU" sz="4600" b="1" dirty="0" smtClean="0">
                <a:solidFill>
                  <a:srgbClr val="02243A"/>
                </a:solidFill>
                <a:latin typeface="Arial" charset="0"/>
                <a:ea typeface="Arial" charset="0"/>
                <a:cs typeface="Arial" charset="0"/>
              </a:rPr>
              <a:t>		Иисуса </a:t>
            </a:r>
            <a:r>
              <a:rPr lang="ru-RU" sz="4600" b="1" dirty="0">
                <a:solidFill>
                  <a:srgbClr val="02243A"/>
                </a:solidFill>
                <a:latin typeface="Arial" charset="0"/>
                <a:ea typeface="Arial" charset="0"/>
                <a:cs typeface="Arial" charset="0"/>
              </a:rPr>
              <a:t>Христа,</a:t>
            </a:r>
          </a:p>
          <a:p>
            <a:pPr algn="l"/>
            <a:r>
              <a:rPr lang="ru-RU" sz="4600" b="1" dirty="0" smtClean="0">
                <a:solidFill>
                  <a:srgbClr val="02243A"/>
                </a:solidFill>
                <a:latin typeface="Arial" charset="0"/>
                <a:ea typeface="Arial" charset="0"/>
                <a:cs typeface="Arial" charset="0"/>
              </a:rPr>
              <a:t>		И </a:t>
            </a:r>
            <a:r>
              <a:rPr lang="ru-RU" sz="4600" b="1" dirty="0">
                <a:solidFill>
                  <a:srgbClr val="02243A"/>
                </a:solidFill>
                <a:latin typeface="Arial" charset="0"/>
                <a:ea typeface="Arial" charset="0"/>
                <a:cs typeface="Arial" charset="0"/>
              </a:rPr>
              <a:t>Словом Его я живу! </a:t>
            </a:r>
          </a:p>
        </p:txBody>
      </p:sp>
    </p:spTree>
    <p:extLst>
      <p:ext uri="{BB962C8B-B14F-4D97-AF65-F5344CB8AC3E}">
        <p14:creationId xmlns:p14="http://schemas.microsoft.com/office/powerpoint/2010/main" val="14947554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12602"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464235" y="111858"/>
            <a:ext cx="7778586"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2800" dirty="0">
                <a:solidFill>
                  <a:srgbClr val="02243A"/>
                </a:solidFill>
                <a:latin typeface="Arial" charset="0"/>
                <a:ea typeface="Arial" charset="0"/>
                <a:cs typeface="Arial" charset="0"/>
              </a:rPr>
              <a:t>Припев:</a:t>
            </a:r>
          </a:p>
          <a:p>
            <a:pPr algn="l">
              <a:lnSpc>
                <a:spcPct val="90000"/>
              </a:lnSpc>
            </a:pPr>
            <a:r>
              <a:rPr lang="ru-RU" sz="4400" b="1" dirty="0">
                <a:solidFill>
                  <a:srgbClr val="02243A"/>
                </a:solidFill>
                <a:latin typeface="Arial" charset="0"/>
                <a:ea typeface="Arial" charset="0"/>
                <a:cs typeface="Arial" charset="0"/>
              </a:rPr>
              <a:t>Господа Бога </a:t>
            </a:r>
          </a:p>
          <a:p>
            <a:pPr algn="l">
              <a:lnSpc>
                <a:spcPct val="90000"/>
              </a:lnSpc>
            </a:pPr>
            <a:r>
              <a:rPr lang="ru-RU" sz="4400" b="1" dirty="0">
                <a:solidFill>
                  <a:srgbClr val="02243A"/>
                </a:solidFill>
                <a:latin typeface="Arial" charset="0"/>
                <a:ea typeface="Arial" charset="0"/>
                <a:cs typeface="Arial" charset="0"/>
              </a:rPr>
              <a:t>Люби всей душой;</a:t>
            </a:r>
          </a:p>
          <a:p>
            <a:pPr algn="l">
              <a:lnSpc>
                <a:spcPct val="90000"/>
              </a:lnSpc>
            </a:pPr>
            <a:r>
              <a:rPr lang="ru-RU" sz="4400" b="1" dirty="0">
                <a:solidFill>
                  <a:srgbClr val="02243A"/>
                </a:solidFill>
                <a:latin typeface="Arial" charset="0"/>
                <a:ea typeface="Arial" charset="0"/>
                <a:cs typeface="Arial" charset="0"/>
              </a:rPr>
              <a:t>Всем разуменьем </a:t>
            </a:r>
            <a:r>
              <a:rPr lang="ru-RU" sz="4400" b="1" dirty="0" smtClean="0">
                <a:solidFill>
                  <a:srgbClr val="02243A"/>
                </a:solidFill>
                <a:latin typeface="Arial" charset="0"/>
                <a:ea typeface="Arial" charset="0"/>
                <a:cs typeface="Arial" charset="0"/>
              </a:rPr>
              <a:t>своим </a:t>
            </a:r>
            <a:r>
              <a:rPr lang="ru-RU" sz="4400" b="1" dirty="0">
                <a:solidFill>
                  <a:srgbClr val="02243A"/>
                </a:solidFill>
                <a:latin typeface="Arial" charset="0"/>
                <a:ea typeface="Arial" charset="0"/>
                <a:cs typeface="Arial" charset="0"/>
              </a:rPr>
              <a:t>– </a:t>
            </a:r>
          </a:p>
          <a:p>
            <a:pPr algn="l">
              <a:lnSpc>
                <a:spcPct val="90000"/>
              </a:lnSpc>
            </a:pPr>
            <a:r>
              <a:rPr lang="ru-RU" sz="4400" b="1" dirty="0" smtClean="0">
                <a:solidFill>
                  <a:srgbClr val="02243A"/>
                </a:solidFill>
                <a:latin typeface="Arial" charset="0"/>
                <a:ea typeface="Arial" charset="0"/>
                <a:cs typeface="Arial" charset="0"/>
              </a:rPr>
              <a:t>		Так </a:t>
            </a:r>
            <a:r>
              <a:rPr lang="ru-RU" sz="4400" b="1" dirty="0">
                <a:solidFill>
                  <a:srgbClr val="02243A"/>
                </a:solidFill>
                <a:latin typeface="Arial" charset="0"/>
                <a:ea typeface="Arial" charset="0"/>
                <a:cs typeface="Arial" charset="0"/>
              </a:rPr>
              <a:t>призывает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		Закон </a:t>
            </a:r>
            <a:r>
              <a:rPr lang="ru-RU" sz="4400" b="1" dirty="0" smtClean="0">
                <a:solidFill>
                  <a:srgbClr val="02243A"/>
                </a:solidFill>
                <a:latin typeface="Arial" charset="0"/>
                <a:ea typeface="Arial" charset="0"/>
                <a:cs typeface="Arial" charset="0"/>
              </a:rPr>
              <a:t>святой,</a:t>
            </a:r>
          </a:p>
          <a:p>
            <a:pPr algn="l">
              <a:lnSpc>
                <a:spcPct val="90000"/>
              </a:lnSpc>
            </a:pPr>
            <a:r>
              <a:rPr lang="ru-RU" sz="4400" b="1" dirty="0" smtClean="0">
                <a:solidFill>
                  <a:srgbClr val="02243A"/>
                </a:solidFill>
                <a:latin typeface="Arial" charset="0"/>
                <a:ea typeface="Arial" charset="0"/>
                <a:cs typeface="Arial" charset="0"/>
              </a:rPr>
              <a:t>		Ты </a:t>
            </a:r>
            <a:r>
              <a:rPr lang="ru-RU" sz="4400" b="1" dirty="0">
                <a:solidFill>
                  <a:srgbClr val="02243A"/>
                </a:solidFill>
                <a:latin typeface="Arial" charset="0"/>
                <a:ea typeface="Arial" charset="0"/>
                <a:cs typeface="Arial" charset="0"/>
              </a:rPr>
              <a:t>ближним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		Любовь </a:t>
            </a:r>
            <a:r>
              <a:rPr lang="ru-RU" sz="4400" b="1" dirty="0" smtClean="0">
                <a:solidFill>
                  <a:srgbClr val="02243A"/>
                </a:solidFill>
                <a:latin typeface="Arial" charset="0"/>
                <a:ea typeface="Arial" charset="0"/>
                <a:cs typeface="Arial" charset="0"/>
              </a:rPr>
              <a:t>подари!</a:t>
            </a:r>
          </a:p>
          <a:p>
            <a:pPr algn="l"/>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380145222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1538</TotalTime>
  <Words>61</Words>
  <Application>Microsoft Macintosh PowerPoint</Application>
  <PresentationFormat>On-screen Show (16:9)</PresentationFormat>
  <Paragraphs>31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166</cp:revision>
  <dcterms:modified xsi:type="dcterms:W3CDTF">2021-03-06T20:26:13Z</dcterms:modified>
</cp:coreProperties>
</file>