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5" r:id="rId2"/>
    <p:sldId id="269" r:id="rId3"/>
    <p:sldId id="281" r:id="rId4"/>
    <p:sldId id="286" r:id="rId5"/>
    <p:sldId id="288" r:id="rId6"/>
    <p:sldId id="287" r:id="rId7"/>
    <p:sldId id="289"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712" autoAdjust="0"/>
    <p:restoredTop sz="92857" autoAdjust="0"/>
  </p:normalViewPr>
  <p:slideViewPr>
    <p:cSldViewPr snapToGrid="0" snapToObjects="1">
      <p:cViewPr>
        <p:scale>
          <a:sx n="68" d="100"/>
          <a:sy n="68" d="100"/>
        </p:scale>
        <p:origin x="-3312" y="-2472"/>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0770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0770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0770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6016" y="0"/>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325962" y="409686"/>
            <a:ext cx="6800726" cy="214987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80000"/>
              </a:lnSpc>
              <a:buNone/>
            </a:pPr>
            <a:r>
              <a:rPr lang="ru-RU" sz="6600" dirty="0">
                <a:solidFill>
                  <a:srgbClr val="02243A"/>
                </a:solidFill>
                <a:latin typeface="Arial" charset="0"/>
                <a:ea typeface="Arial" charset="0"/>
                <a:cs typeface="Arial" charset="0"/>
              </a:rPr>
              <a:t>Гимн </a:t>
            </a:r>
          </a:p>
          <a:p>
            <a:pPr marL="0" indent="0" algn="r">
              <a:lnSpc>
                <a:spcPct val="80000"/>
              </a:lnSpc>
              <a:buNone/>
            </a:pPr>
            <a:r>
              <a:rPr lang="ru-RU" sz="6600" dirty="0">
                <a:solidFill>
                  <a:srgbClr val="02243A"/>
                </a:solidFill>
                <a:latin typeface="Arial" charset="0"/>
                <a:ea typeface="Arial" charset="0"/>
                <a:cs typeface="Arial" charset="0"/>
              </a:rPr>
              <a:t>о милосердии</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17484" y="227036"/>
            <a:ext cx="8826516" cy="4255723"/>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300" b="1" dirty="0" smtClean="0">
                <a:solidFill>
                  <a:srgbClr val="02243A"/>
                </a:solidFill>
                <a:latin typeface="Arial" charset="0"/>
                <a:ea typeface="Arial" charset="0"/>
                <a:cs typeface="Arial" charset="0"/>
              </a:rPr>
              <a:t>В </a:t>
            </a:r>
            <a:r>
              <a:rPr lang="ru-RU" sz="4300" b="1" dirty="0">
                <a:solidFill>
                  <a:srgbClr val="02243A"/>
                </a:solidFill>
                <a:latin typeface="Arial" charset="0"/>
                <a:ea typeface="Arial" charset="0"/>
                <a:cs typeface="Arial" charset="0"/>
              </a:rPr>
              <a:t>мир, что от </a:t>
            </a:r>
            <a:r>
              <a:rPr lang="ru-RU" sz="4300" b="1" dirty="0" smtClean="0">
                <a:solidFill>
                  <a:srgbClr val="02243A"/>
                </a:solidFill>
                <a:latin typeface="Arial" charset="0"/>
                <a:ea typeface="Arial" charset="0"/>
                <a:cs typeface="Arial" charset="0"/>
              </a:rPr>
              <a:t>вечности</a:t>
            </a:r>
          </a:p>
          <a:p>
            <a:pPr algn="l">
              <a:lnSpc>
                <a:spcPct val="90000"/>
              </a:lnSpc>
            </a:pPr>
            <a:r>
              <a:rPr lang="ru-RU" sz="4300" b="1" dirty="0" smtClean="0">
                <a:solidFill>
                  <a:srgbClr val="02243A"/>
                </a:solidFill>
                <a:latin typeface="Arial" charset="0"/>
                <a:ea typeface="Arial" charset="0"/>
                <a:cs typeface="Arial" charset="0"/>
              </a:rPr>
              <a:t>Богом </a:t>
            </a:r>
            <a:r>
              <a:rPr lang="ru-RU" sz="4300" b="1" dirty="0">
                <a:solidFill>
                  <a:srgbClr val="02243A"/>
                </a:solidFill>
                <a:latin typeface="Arial" charset="0"/>
                <a:ea typeface="Arial" charset="0"/>
                <a:cs typeface="Arial" charset="0"/>
              </a:rPr>
              <a:t>любим</a:t>
            </a:r>
            <a:r>
              <a:rPr lang="ru-RU" sz="4300" b="1" dirty="0" smtClean="0">
                <a:solidFill>
                  <a:srgbClr val="02243A"/>
                </a:solidFill>
                <a:latin typeface="Arial" charset="0"/>
                <a:ea typeface="Arial" charset="0"/>
                <a:cs typeface="Arial" charset="0"/>
              </a:rPr>
              <a:t>, став </a:t>
            </a:r>
            <a:r>
              <a:rPr lang="ru-RU" sz="4300" b="1" dirty="0">
                <a:solidFill>
                  <a:srgbClr val="02243A"/>
                </a:solidFill>
                <a:latin typeface="Arial" charset="0"/>
                <a:ea typeface="Arial" charset="0"/>
                <a:cs typeface="Arial" charset="0"/>
              </a:rPr>
              <a:t>человеком, </a:t>
            </a:r>
            <a:endParaRPr lang="ru-RU" sz="4300" b="1" dirty="0" smtClean="0">
              <a:solidFill>
                <a:srgbClr val="02243A"/>
              </a:solidFill>
              <a:latin typeface="Arial" charset="0"/>
              <a:ea typeface="Arial" charset="0"/>
              <a:cs typeface="Arial" charset="0"/>
            </a:endParaRPr>
          </a:p>
          <a:p>
            <a:pPr algn="l">
              <a:lnSpc>
                <a:spcPct val="90000"/>
              </a:lnSpc>
            </a:pPr>
            <a:r>
              <a:rPr lang="ru-RU" sz="4300" b="1" dirty="0" smtClean="0">
                <a:solidFill>
                  <a:srgbClr val="02243A"/>
                </a:solidFill>
                <a:latin typeface="Arial" charset="0"/>
                <a:ea typeface="Arial" charset="0"/>
                <a:cs typeface="Arial" charset="0"/>
              </a:rPr>
              <a:t>Пришёл </a:t>
            </a:r>
            <a:r>
              <a:rPr lang="ru-RU" sz="4300" b="1" dirty="0">
                <a:solidFill>
                  <a:srgbClr val="02243A"/>
                </a:solidFill>
                <a:latin typeface="Arial" charset="0"/>
                <a:ea typeface="Arial" charset="0"/>
                <a:cs typeface="Arial" charset="0"/>
              </a:rPr>
              <a:t>Божий Сын</a:t>
            </a:r>
          </a:p>
          <a:p>
            <a:pPr algn="l">
              <a:lnSpc>
                <a:spcPct val="90000"/>
              </a:lnSpc>
            </a:pPr>
            <a:r>
              <a:rPr lang="ru-RU" sz="4300" b="1" dirty="0">
                <a:solidFill>
                  <a:srgbClr val="02243A"/>
                </a:solidFill>
                <a:latin typeface="Arial" charset="0"/>
                <a:ea typeface="Arial" charset="0"/>
                <a:cs typeface="Arial" charset="0"/>
              </a:rPr>
              <a:t>Снял обличье Царя, </a:t>
            </a:r>
            <a:endParaRPr lang="ru-RU" sz="4300" b="1" dirty="0" smtClean="0">
              <a:solidFill>
                <a:srgbClr val="02243A"/>
              </a:solidFill>
              <a:latin typeface="Arial" charset="0"/>
              <a:ea typeface="Arial" charset="0"/>
              <a:cs typeface="Arial" charset="0"/>
            </a:endParaRPr>
          </a:p>
          <a:p>
            <a:pPr algn="l">
              <a:lnSpc>
                <a:spcPct val="90000"/>
              </a:lnSpc>
            </a:pPr>
            <a:r>
              <a:rPr lang="ru-RU" sz="4300" b="1" dirty="0" smtClean="0">
                <a:solidFill>
                  <a:srgbClr val="02243A"/>
                </a:solidFill>
                <a:latin typeface="Arial" charset="0"/>
                <a:ea typeface="Arial" charset="0"/>
                <a:cs typeface="Arial" charset="0"/>
              </a:rPr>
              <a:t>Свет </a:t>
            </a:r>
            <a:r>
              <a:rPr lang="ru-RU" sz="4300" b="1" dirty="0">
                <a:solidFill>
                  <a:srgbClr val="02243A"/>
                </a:solidFill>
                <a:latin typeface="Arial" charset="0"/>
                <a:ea typeface="Arial" charset="0"/>
                <a:cs typeface="Arial" charset="0"/>
              </a:rPr>
              <a:t>явил Собою,</a:t>
            </a:r>
          </a:p>
          <a:p>
            <a:pPr algn="l">
              <a:lnSpc>
                <a:spcPct val="90000"/>
              </a:lnSpc>
            </a:pPr>
            <a:r>
              <a:rPr lang="ru-RU" sz="4300" b="1" dirty="0">
                <a:solidFill>
                  <a:srgbClr val="02243A"/>
                </a:solidFill>
                <a:latin typeface="Arial" charset="0"/>
                <a:ea typeface="Arial" charset="0"/>
                <a:cs typeface="Arial" charset="0"/>
              </a:rPr>
              <a:t>Милость </a:t>
            </a:r>
            <a:r>
              <a:rPr lang="ru-RU" sz="4300" b="1" dirty="0" smtClean="0">
                <a:solidFill>
                  <a:srgbClr val="02243A"/>
                </a:solidFill>
                <a:latin typeface="Arial" charset="0"/>
                <a:ea typeface="Arial" charset="0"/>
                <a:cs typeface="Arial" charset="0"/>
              </a:rPr>
              <a:t>даря, </a:t>
            </a:r>
          </a:p>
          <a:p>
            <a:pPr algn="l">
              <a:lnSpc>
                <a:spcPct val="90000"/>
              </a:lnSpc>
            </a:pPr>
            <a:r>
              <a:rPr lang="ru-RU" sz="4300" b="1" dirty="0" smtClean="0">
                <a:solidFill>
                  <a:srgbClr val="02243A"/>
                </a:solidFill>
                <a:latin typeface="Arial" charset="0"/>
                <a:ea typeface="Arial" charset="0"/>
                <a:cs typeface="Arial" charset="0"/>
              </a:rPr>
              <a:t>Миру стал </a:t>
            </a:r>
            <a:r>
              <a:rPr lang="ru-RU" sz="4300" b="1" dirty="0" smtClean="0">
                <a:solidFill>
                  <a:srgbClr val="02243A"/>
                </a:solidFill>
                <a:latin typeface="Arial" charset="0"/>
                <a:ea typeface="Arial" charset="0"/>
                <a:cs typeface="Arial" charset="0"/>
              </a:rPr>
              <a:t>слугою</a:t>
            </a:r>
            <a:r>
              <a:rPr lang="ru-RU" sz="4300" b="1" dirty="0" smtClean="0">
                <a:solidFill>
                  <a:srgbClr val="02243A"/>
                </a:solidFill>
                <a:latin typeface="Arial" charset="0"/>
                <a:ea typeface="Arial" charset="0"/>
                <a:cs typeface="Arial" charset="0"/>
              </a:rPr>
              <a:t>.</a:t>
            </a:r>
            <a:endParaRPr lang="ru-RU" sz="43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58586"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50068" y="227036"/>
            <a:ext cx="7698728" cy="486267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200" dirty="0" smtClean="0">
                <a:solidFill>
                  <a:srgbClr val="02243A"/>
                </a:solidFill>
                <a:latin typeface="Arial" charset="0"/>
                <a:ea typeface="Arial" charset="0"/>
                <a:cs typeface="Arial" charset="0"/>
              </a:rPr>
              <a:t>Припев</a:t>
            </a:r>
            <a:r>
              <a:rPr lang="ru-RU" sz="3200" dirty="0" smtClean="0">
                <a:solidFill>
                  <a:srgbClr val="02243A"/>
                </a:solidFill>
                <a:latin typeface="Arial" charset="0"/>
                <a:ea typeface="Arial" charset="0"/>
                <a:cs typeface="Arial" charset="0"/>
              </a:rPr>
              <a:t>:</a:t>
            </a:r>
          </a:p>
          <a:p>
            <a:pPr algn="l">
              <a:lnSpc>
                <a:spcPct val="90000"/>
              </a:lnSpc>
            </a:pPr>
            <a:endParaRPr lang="ru-RU" sz="2000" dirty="0" smtClean="0">
              <a:solidFill>
                <a:srgbClr val="02243A"/>
              </a:solidFill>
              <a:latin typeface="Arial" charset="0"/>
              <a:ea typeface="Arial" charset="0"/>
              <a:cs typeface="Arial" charset="0"/>
            </a:endParaRPr>
          </a:p>
          <a:p>
            <a:pPr algn="l">
              <a:lnSpc>
                <a:spcPct val="90000"/>
              </a:lnSpc>
            </a:pPr>
            <a:r>
              <a:rPr lang="ru-RU" sz="4300" b="1" dirty="0" smtClean="0">
                <a:solidFill>
                  <a:srgbClr val="02243A"/>
                </a:solidFill>
                <a:latin typeface="Arial" charset="0"/>
                <a:ea typeface="Arial" charset="0"/>
                <a:cs typeface="Arial" charset="0"/>
              </a:rPr>
              <a:t>Вечный</a:t>
            </a:r>
            <a:r>
              <a:rPr lang="ru-RU" sz="4300" b="1" dirty="0">
                <a:solidFill>
                  <a:srgbClr val="02243A"/>
                </a:solidFill>
                <a:latin typeface="Arial" charset="0"/>
                <a:ea typeface="Arial" charset="0"/>
                <a:cs typeface="Arial" charset="0"/>
              </a:rPr>
              <a:t>, </a:t>
            </a:r>
            <a:r>
              <a:rPr lang="ru-RU" sz="4300" b="1" dirty="0" smtClean="0">
                <a:solidFill>
                  <a:srgbClr val="02243A"/>
                </a:solidFill>
                <a:latin typeface="Arial" charset="0"/>
                <a:ea typeface="Arial" charset="0"/>
                <a:cs typeface="Arial" charset="0"/>
              </a:rPr>
              <a:t>праведный </a:t>
            </a:r>
            <a:r>
              <a:rPr lang="ru-RU" sz="4300" b="1" dirty="0">
                <a:solidFill>
                  <a:srgbClr val="02243A"/>
                </a:solidFill>
                <a:latin typeface="Arial" charset="0"/>
                <a:ea typeface="Arial" charset="0"/>
                <a:cs typeface="Arial" charset="0"/>
              </a:rPr>
              <a:t>Отец!</a:t>
            </a:r>
          </a:p>
          <a:p>
            <a:pPr algn="l">
              <a:lnSpc>
                <a:spcPct val="90000"/>
              </a:lnSpc>
            </a:pPr>
            <a:r>
              <a:rPr lang="ru-RU" sz="4300" b="1" dirty="0">
                <a:solidFill>
                  <a:srgbClr val="02243A"/>
                </a:solidFill>
                <a:latin typeface="Arial" charset="0"/>
                <a:ea typeface="Arial" charset="0"/>
                <a:cs typeface="Arial" charset="0"/>
              </a:rPr>
              <a:t>Прими моленье </a:t>
            </a:r>
            <a:endParaRPr lang="ru-RU" sz="4300" b="1" dirty="0" smtClean="0">
              <a:solidFill>
                <a:srgbClr val="02243A"/>
              </a:solidFill>
              <a:latin typeface="Arial" charset="0"/>
              <a:ea typeface="Arial" charset="0"/>
              <a:cs typeface="Arial" charset="0"/>
            </a:endParaRPr>
          </a:p>
          <a:p>
            <a:pPr algn="l">
              <a:lnSpc>
                <a:spcPct val="90000"/>
              </a:lnSpc>
            </a:pPr>
            <a:r>
              <a:rPr lang="ru-RU" sz="4300" b="1" dirty="0" smtClean="0">
                <a:solidFill>
                  <a:srgbClr val="02243A"/>
                </a:solidFill>
                <a:latin typeface="Arial" charset="0"/>
                <a:ea typeface="Arial" charset="0"/>
                <a:cs typeface="Arial" charset="0"/>
              </a:rPr>
              <a:t>Жаждущих </a:t>
            </a:r>
            <a:r>
              <a:rPr lang="ru-RU" sz="4300" b="1" dirty="0">
                <a:solidFill>
                  <a:srgbClr val="02243A"/>
                </a:solidFill>
                <a:latin typeface="Arial" charset="0"/>
                <a:ea typeface="Arial" charset="0"/>
                <a:cs typeface="Arial" charset="0"/>
              </a:rPr>
              <a:t>сердец.</a:t>
            </a:r>
          </a:p>
          <a:p>
            <a:pPr algn="l">
              <a:lnSpc>
                <a:spcPct val="90000"/>
              </a:lnSpc>
            </a:pPr>
            <a:r>
              <a:rPr lang="ru-RU" sz="4300" b="1" dirty="0">
                <a:solidFill>
                  <a:srgbClr val="02243A"/>
                </a:solidFill>
                <a:latin typeface="Arial" charset="0"/>
                <a:ea typeface="Arial" charset="0"/>
                <a:cs typeface="Arial" charset="0"/>
              </a:rPr>
              <a:t>Во имя Сына веди </a:t>
            </a:r>
          </a:p>
          <a:p>
            <a:pPr algn="l">
              <a:lnSpc>
                <a:spcPct val="90000"/>
              </a:lnSpc>
            </a:pPr>
            <a:r>
              <a:rPr lang="ru-RU" sz="4300" b="1" dirty="0">
                <a:solidFill>
                  <a:srgbClr val="02243A"/>
                </a:solidFill>
                <a:latin typeface="Arial" charset="0"/>
                <a:ea typeface="Arial" charset="0"/>
                <a:cs typeface="Arial" charset="0"/>
              </a:rPr>
              <a:t>На святые дела,</a:t>
            </a:r>
          </a:p>
          <a:p>
            <a:pPr algn="l">
              <a:lnSpc>
                <a:spcPct val="90000"/>
              </a:lnSpc>
            </a:pPr>
            <a:r>
              <a:rPr lang="ru-RU" sz="4300" b="1" dirty="0">
                <a:solidFill>
                  <a:srgbClr val="02243A"/>
                </a:solidFill>
                <a:latin typeface="Arial" charset="0"/>
                <a:ea typeface="Arial" charset="0"/>
                <a:cs typeface="Arial" charset="0"/>
              </a:rPr>
              <a:t>Соблюди в нас </a:t>
            </a:r>
            <a:r>
              <a:rPr lang="ru-RU" sz="4300" b="1" dirty="0" smtClean="0">
                <a:solidFill>
                  <a:srgbClr val="02243A"/>
                </a:solidFill>
                <a:latin typeface="Arial" charset="0"/>
                <a:ea typeface="Arial" charset="0"/>
                <a:cs typeface="Arial" charset="0"/>
              </a:rPr>
              <a:t>Его </a:t>
            </a:r>
            <a:r>
              <a:rPr lang="ru-RU" sz="4300" b="1" dirty="0">
                <a:solidFill>
                  <a:srgbClr val="02243A"/>
                </a:solidFill>
                <a:latin typeface="Arial" charset="0"/>
                <a:ea typeface="Arial" charset="0"/>
                <a:cs typeface="Arial" charset="0"/>
              </a:rPr>
              <a:t>слова</a:t>
            </a:r>
            <a:r>
              <a:rPr lang="ru-RU" sz="4300" b="1" dirty="0" smtClean="0">
                <a:solidFill>
                  <a:srgbClr val="02243A"/>
                </a:solidFill>
                <a:latin typeface="Arial" charset="0"/>
                <a:ea typeface="Arial" charset="0"/>
                <a:cs typeface="Arial" charset="0"/>
              </a:rPr>
              <a:t>.</a:t>
            </a:r>
            <a:endParaRPr lang="ru-RU" sz="43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1110836325"/>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5" name="Объект 2">
            <a:extLst>
              <a:ext uri="{FF2B5EF4-FFF2-40B4-BE49-F238E27FC236}">
                <a16:creationId xmlns="" xmlns:a16="http://schemas.microsoft.com/office/drawing/2014/main" id="{6FDBC29A-CD02-8A4B-A371-19BB2054B008}"/>
              </a:ext>
            </a:extLst>
          </p:cNvPr>
          <p:cNvSpPr txBox="1">
            <a:spLocks/>
          </p:cNvSpPr>
          <p:nvPr/>
        </p:nvSpPr>
        <p:spPr>
          <a:xfrm>
            <a:off x="541592" y="432494"/>
            <a:ext cx="8366062"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300" b="1" dirty="0">
                <a:solidFill>
                  <a:srgbClr val="02243A"/>
                </a:solidFill>
                <a:latin typeface="Arial" charset="0"/>
                <a:ea typeface="Arial" charset="0"/>
                <a:cs typeface="Arial" charset="0"/>
              </a:rPr>
              <a:t>Всё, что вы дали </a:t>
            </a:r>
            <a:r>
              <a:rPr lang="ru-RU" sz="4300" b="1" dirty="0">
                <a:solidFill>
                  <a:srgbClr val="02243A"/>
                </a:solidFill>
                <a:latin typeface="Arial" charset="0"/>
                <a:ea typeface="Arial" charset="0"/>
                <a:cs typeface="Arial" charset="0"/>
              </a:rPr>
              <a:t>б</a:t>
            </a:r>
            <a:r>
              <a:rPr lang="ru-RU" sz="4300" b="1" dirty="0" smtClean="0">
                <a:solidFill>
                  <a:srgbClr val="02243A"/>
                </a:solidFill>
                <a:latin typeface="Arial" charset="0"/>
                <a:ea typeface="Arial" charset="0"/>
                <a:cs typeface="Arial" charset="0"/>
              </a:rPr>
              <a:t>ольным</a:t>
            </a:r>
            <a:r>
              <a:rPr lang="ru-RU" sz="4300" b="1" dirty="0">
                <a:solidFill>
                  <a:srgbClr val="02243A"/>
                </a:solidFill>
                <a:latin typeface="Arial" charset="0"/>
                <a:ea typeface="Arial" charset="0"/>
                <a:cs typeface="Arial" charset="0"/>
              </a:rPr>
              <a:t>, </a:t>
            </a:r>
            <a:r>
              <a:rPr lang="ru-RU" sz="4300" b="1" dirty="0" smtClean="0">
                <a:solidFill>
                  <a:srgbClr val="02243A"/>
                </a:solidFill>
                <a:latin typeface="Arial" charset="0"/>
                <a:ea typeface="Arial" charset="0"/>
                <a:cs typeface="Arial" charset="0"/>
              </a:rPr>
              <a:t>Дали Мне. Всё</a:t>
            </a:r>
            <a:r>
              <a:rPr lang="ru-RU" sz="4300" b="1" dirty="0">
                <a:solidFill>
                  <a:srgbClr val="02243A"/>
                </a:solidFill>
                <a:latin typeface="Arial" charset="0"/>
                <a:ea typeface="Arial" charset="0"/>
                <a:cs typeface="Arial" charset="0"/>
              </a:rPr>
              <a:t>, что собрали, </a:t>
            </a:r>
            <a:r>
              <a:rPr lang="ru-RU" sz="4300" b="1" dirty="0" smtClean="0">
                <a:solidFill>
                  <a:srgbClr val="02243A"/>
                </a:solidFill>
                <a:latin typeface="Arial" charset="0"/>
                <a:ea typeface="Arial" charset="0"/>
                <a:cs typeface="Arial" charset="0"/>
              </a:rPr>
              <a:t>Живя на </a:t>
            </a:r>
            <a:r>
              <a:rPr lang="ru-RU" sz="4300" b="1" dirty="0">
                <a:solidFill>
                  <a:srgbClr val="02243A"/>
                </a:solidFill>
                <a:latin typeface="Arial" charset="0"/>
                <a:ea typeface="Arial" charset="0"/>
                <a:cs typeface="Arial" charset="0"/>
              </a:rPr>
              <a:t>земле</a:t>
            </a:r>
            <a:r>
              <a:rPr lang="ru-RU" sz="4300" b="1" dirty="0" smtClean="0">
                <a:solidFill>
                  <a:srgbClr val="02243A"/>
                </a:solidFill>
                <a:latin typeface="Arial" charset="0"/>
                <a:ea typeface="Arial" charset="0"/>
                <a:cs typeface="Arial" charset="0"/>
              </a:rPr>
              <a:t>, к </a:t>
            </a:r>
            <a:r>
              <a:rPr lang="ru-RU" sz="4300" b="1" dirty="0">
                <a:solidFill>
                  <a:srgbClr val="02243A"/>
                </a:solidFill>
                <a:latin typeface="Arial" charset="0"/>
                <a:ea typeface="Arial" charset="0"/>
                <a:cs typeface="Arial" charset="0"/>
              </a:rPr>
              <a:t>небесам </a:t>
            </a:r>
            <a:r>
              <a:rPr lang="ru-RU" sz="4300" b="1" dirty="0" smtClean="0">
                <a:solidFill>
                  <a:srgbClr val="02243A"/>
                </a:solidFill>
                <a:latin typeface="Arial" charset="0"/>
                <a:ea typeface="Arial" charset="0"/>
                <a:cs typeface="Arial" charset="0"/>
              </a:rPr>
              <a:t>Приведёт</a:t>
            </a:r>
            <a:r>
              <a:rPr lang="ru-RU" sz="4300" b="1" dirty="0">
                <a:solidFill>
                  <a:srgbClr val="02243A"/>
                </a:solidFill>
                <a:latin typeface="Arial" charset="0"/>
                <a:ea typeface="Arial" charset="0"/>
                <a:cs typeface="Arial" charset="0"/>
              </a:rPr>
              <a:t>, </a:t>
            </a:r>
            <a:r>
              <a:rPr lang="ru-RU" sz="4300" b="1" dirty="0" smtClean="0">
                <a:solidFill>
                  <a:srgbClr val="02243A"/>
                </a:solidFill>
                <a:latin typeface="Arial" charset="0"/>
                <a:ea typeface="Arial" charset="0"/>
                <a:cs typeface="Arial" charset="0"/>
              </a:rPr>
              <a:t>и </a:t>
            </a:r>
            <a:r>
              <a:rPr lang="ru-RU" sz="4300" b="1" dirty="0">
                <a:solidFill>
                  <a:srgbClr val="02243A"/>
                </a:solidFill>
                <a:latin typeface="Arial" charset="0"/>
                <a:ea typeface="Arial" charset="0"/>
                <a:cs typeface="Arial" charset="0"/>
              </a:rPr>
              <a:t>Отец пред вами </a:t>
            </a:r>
          </a:p>
          <a:p>
            <a:pPr algn="l">
              <a:lnSpc>
                <a:spcPct val="90000"/>
              </a:lnSpc>
            </a:pPr>
            <a:r>
              <a:rPr lang="ru-RU" sz="4300" b="1" dirty="0" smtClean="0">
                <a:solidFill>
                  <a:srgbClr val="02243A"/>
                </a:solidFill>
                <a:latin typeface="Arial" charset="0"/>
                <a:ea typeface="Arial" charset="0"/>
                <a:cs typeface="Arial" charset="0"/>
              </a:rPr>
              <a:t>			Дверь </a:t>
            </a:r>
            <a:r>
              <a:rPr lang="ru-RU" sz="4300" b="1" dirty="0">
                <a:solidFill>
                  <a:srgbClr val="02243A"/>
                </a:solidFill>
                <a:latin typeface="Arial" charset="0"/>
                <a:ea typeface="Arial" charset="0"/>
                <a:cs typeface="Arial" charset="0"/>
              </a:rPr>
              <a:t>распахнёт, </a:t>
            </a:r>
            <a:endParaRPr lang="ru-RU" sz="4300" b="1" dirty="0" smtClean="0">
              <a:solidFill>
                <a:srgbClr val="02243A"/>
              </a:solidFill>
              <a:latin typeface="Arial" charset="0"/>
              <a:ea typeface="Arial" charset="0"/>
              <a:cs typeface="Arial" charset="0"/>
            </a:endParaRPr>
          </a:p>
          <a:p>
            <a:pPr algn="l">
              <a:lnSpc>
                <a:spcPct val="90000"/>
              </a:lnSpc>
            </a:pPr>
            <a:r>
              <a:rPr lang="ru-RU" sz="4300" b="1" dirty="0" smtClean="0">
                <a:solidFill>
                  <a:srgbClr val="02243A"/>
                </a:solidFill>
                <a:latin typeface="Arial" charset="0"/>
                <a:ea typeface="Arial" charset="0"/>
                <a:cs typeface="Arial" charset="0"/>
              </a:rPr>
              <a:t>			Наречёт </a:t>
            </a:r>
            <a:r>
              <a:rPr lang="ru-RU" sz="4300" b="1" dirty="0">
                <a:solidFill>
                  <a:srgbClr val="02243A"/>
                </a:solidFill>
                <a:latin typeface="Arial" charset="0"/>
                <a:ea typeface="Arial" charset="0"/>
                <a:cs typeface="Arial" charset="0"/>
              </a:rPr>
              <a:t>сынами.</a:t>
            </a:r>
          </a:p>
          <a:p>
            <a:pPr algn="l">
              <a:lnSpc>
                <a:spcPct val="90000"/>
              </a:lnSpc>
            </a:pPr>
            <a:endParaRPr lang="ru-RU" sz="43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381230310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58586"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50068" y="227036"/>
            <a:ext cx="7698728" cy="486267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200" dirty="0" smtClean="0">
                <a:solidFill>
                  <a:srgbClr val="02243A"/>
                </a:solidFill>
                <a:latin typeface="Arial" charset="0"/>
                <a:ea typeface="Arial" charset="0"/>
                <a:cs typeface="Arial" charset="0"/>
              </a:rPr>
              <a:t>Припев</a:t>
            </a:r>
            <a:r>
              <a:rPr lang="ru-RU" sz="3200" dirty="0" smtClean="0">
                <a:solidFill>
                  <a:srgbClr val="02243A"/>
                </a:solidFill>
                <a:latin typeface="Arial" charset="0"/>
                <a:ea typeface="Arial" charset="0"/>
                <a:cs typeface="Arial" charset="0"/>
              </a:rPr>
              <a:t>:</a:t>
            </a:r>
          </a:p>
          <a:p>
            <a:pPr algn="l">
              <a:lnSpc>
                <a:spcPct val="90000"/>
              </a:lnSpc>
            </a:pPr>
            <a:endParaRPr lang="ru-RU" sz="2000" dirty="0" smtClean="0">
              <a:solidFill>
                <a:srgbClr val="02243A"/>
              </a:solidFill>
              <a:latin typeface="Arial" charset="0"/>
              <a:ea typeface="Arial" charset="0"/>
              <a:cs typeface="Arial" charset="0"/>
            </a:endParaRPr>
          </a:p>
          <a:p>
            <a:pPr algn="l">
              <a:lnSpc>
                <a:spcPct val="90000"/>
              </a:lnSpc>
            </a:pPr>
            <a:r>
              <a:rPr lang="ru-RU" sz="4300" b="1" dirty="0" smtClean="0">
                <a:solidFill>
                  <a:srgbClr val="02243A"/>
                </a:solidFill>
                <a:latin typeface="Arial" charset="0"/>
                <a:ea typeface="Arial" charset="0"/>
                <a:cs typeface="Arial" charset="0"/>
              </a:rPr>
              <a:t>Вечный</a:t>
            </a:r>
            <a:r>
              <a:rPr lang="ru-RU" sz="4300" b="1" dirty="0">
                <a:solidFill>
                  <a:srgbClr val="02243A"/>
                </a:solidFill>
                <a:latin typeface="Arial" charset="0"/>
                <a:ea typeface="Arial" charset="0"/>
                <a:cs typeface="Arial" charset="0"/>
              </a:rPr>
              <a:t>, </a:t>
            </a:r>
            <a:r>
              <a:rPr lang="ru-RU" sz="4300" b="1" dirty="0" smtClean="0">
                <a:solidFill>
                  <a:srgbClr val="02243A"/>
                </a:solidFill>
                <a:latin typeface="Arial" charset="0"/>
                <a:ea typeface="Arial" charset="0"/>
                <a:cs typeface="Arial" charset="0"/>
              </a:rPr>
              <a:t>праведный </a:t>
            </a:r>
            <a:r>
              <a:rPr lang="ru-RU" sz="4300" b="1" dirty="0">
                <a:solidFill>
                  <a:srgbClr val="02243A"/>
                </a:solidFill>
                <a:latin typeface="Arial" charset="0"/>
                <a:ea typeface="Arial" charset="0"/>
                <a:cs typeface="Arial" charset="0"/>
              </a:rPr>
              <a:t>Отец!</a:t>
            </a:r>
          </a:p>
          <a:p>
            <a:pPr algn="l">
              <a:lnSpc>
                <a:spcPct val="90000"/>
              </a:lnSpc>
            </a:pPr>
            <a:r>
              <a:rPr lang="ru-RU" sz="4300" b="1" dirty="0">
                <a:solidFill>
                  <a:srgbClr val="02243A"/>
                </a:solidFill>
                <a:latin typeface="Arial" charset="0"/>
                <a:ea typeface="Arial" charset="0"/>
                <a:cs typeface="Arial" charset="0"/>
              </a:rPr>
              <a:t>Прими моленье </a:t>
            </a:r>
            <a:endParaRPr lang="ru-RU" sz="4300" b="1" dirty="0" smtClean="0">
              <a:solidFill>
                <a:srgbClr val="02243A"/>
              </a:solidFill>
              <a:latin typeface="Arial" charset="0"/>
              <a:ea typeface="Arial" charset="0"/>
              <a:cs typeface="Arial" charset="0"/>
            </a:endParaRPr>
          </a:p>
          <a:p>
            <a:pPr algn="l">
              <a:lnSpc>
                <a:spcPct val="90000"/>
              </a:lnSpc>
            </a:pPr>
            <a:r>
              <a:rPr lang="ru-RU" sz="4300" b="1" dirty="0" smtClean="0">
                <a:solidFill>
                  <a:srgbClr val="02243A"/>
                </a:solidFill>
                <a:latin typeface="Arial" charset="0"/>
                <a:ea typeface="Arial" charset="0"/>
                <a:cs typeface="Arial" charset="0"/>
              </a:rPr>
              <a:t>Жаждущих </a:t>
            </a:r>
            <a:r>
              <a:rPr lang="ru-RU" sz="4300" b="1" dirty="0">
                <a:solidFill>
                  <a:srgbClr val="02243A"/>
                </a:solidFill>
                <a:latin typeface="Arial" charset="0"/>
                <a:ea typeface="Arial" charset="0"/>
                <a:cs typeface="Arial" charset="0"/>
              </a:rPr>
              <a:t>сердец.</a:t>
            </a:r>
          </a:p>
          <a:p>
            <a:pPr algn="l">
              <a:lnSpc>
                <a:spcPct val="90000"/>
              </a:lnSpc>
            </a:pPr>
            <a:r>
              <a:rPr lang="ru-RU" sz="4300" b="1" dirty="0">
                <a:solidFill>
                  <a:srgbClr val="02243A"/>
                </a:solidFill>
                <a:latin typeface="Arial" charset="0"/>
                <a:ea typeface="Arial" charset="0"/>
                <a:cs typeface="Arial" charset="0"/>
              </a:rPr>
              <a:t>Во имя Сына веди </a:t>
            </a:r>
          </a:p>
          <a:p>
            <a:pPr algn="l">
              <a:lnSpc>
                <a:spcPct val="90000"/>
              </a:lnSpc>
            </a:pPr>
            <a:r>
              <a:rPr lang="ru-RU" sz="4300" b="1" dirty="0">
                <a:solidFill>
                  <a:srgbClr val="02243A"/>
                </a:solidFill>
                <a:latin typeface="Arial" charset="0"/>
                <a:ea typeface="Arial" charset="0"/>
                <a:cs typeface="Arial" charset="0"/>
              </a:rPr>
              <a:t>На святые дела,</a:t>
            </a:r>
          </a:p>
          <a:p>
            <a:pPr algn="l">
              <a:lnSpc>
                <a:spcPct val="90000"/>
              </a:lnSpc>
            </a:pPr>
            <a:r>
              <a:rPr lang="ru-RU" sz="4300" b="1" dirty="0">
                <a:solidFill>
                  <a:srgbClr val="02243A"/>
                </a:solidFill>
                <a:latin typeface="Arial" charset="0"/>
                <a:ea typeface="Arial" charset="0"/>
                <a:cs typeface="Arial" charset="0"/>
              </a:rPr>
              <a:t>Соблюди в нас </a:t>
            </a:r>
            <a:r>
              <a:rPr lang="ru-RU" sz="4300" b="1" dirty="0" smtClean="0">
                <a:solidFill>
                  <a:srgbClr val="02243A"/>
                </a:solidFill>
                <a:latin typeface="Arial" charset="0"/>
                <a:ea typeface="Arial" charset="0"/>
                <a:cs typeface="Arial" charset="0"/>
              </a:rPr>
              <a:t>Его </a:t>
            </a:r>
            <a:r>
              <a:rPr lang="ru-RU" sz="4300" b="1" dirty="0">
                <a:solidFill>
                  <a:srgbClr val="02243A"/>
                </a:solidFill>
                <a:latin typeface="Arial" charset="0"/>
                <a:ea typeface="Arial" charset="0"/>
                <a:cs typeface="Arial" charset="0"/>
              </a:rPr>
              <a:t>слова</a:t>
            </a:r>
            <a:r>
              <a:rPr lang="ru-RU" sz="4300" b="1" dirty="0" smtClean="0">
                <a:solidFill>
                  <a:srgbClr val="02243A"/>
                </a:solidFill>
                <a:latin typeface="Arial" charset="0"/>
                <a:ea typeface="Arial" charset="0"/>
                <a:cs typeface="Arial" charset="0"/>
              </a:rPr>
              <a:t>.</a:t>
            </a:r>
            <a:endParaRPr lang="ru-RU" sz="43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1050496953"/>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 xmlns:a16="http://schemas.microsoft.com/office/drawing/2014/main" id="{6FDBC29A-CD02-8A4B-A371-19BB2054B008}"/>
              </a:ext>
            </a:extLst>
          </p:cNvPr>
          <p:cNvSpPr txBox="1">
            <a:spLocks/>
          </p:cNvSpPr>
          <p:nvPr/>
        </p:nvSpPr>
        <p:spPr>
          <a:xfrm>
            <a:off x="410860" y="242604"/>
            <a:ext cx="8677112"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300" b="1" dirty="0" smtClean="0">
                <a:solidFill>
                  <a:srgbClr val="02243A"/>
                </a:solidFill>
                <a:latin typeface="Arial" charset="0"/>
                <a:ea typeface="Arial" charset="0"/>
                <a:cs typeface="Arial" charset="0"/>
              </a:rPr>
              <a:t>Царства </a:t>
            </a:r>
            <a:r>
              <a:rPr lang="ru-RU" sz="4300" b="1" dirty="0">
                <a:solidFill>
                  <a:srgbClr val="02243A"/>
                </a:solidFill>
                <a:latin typeface="Arial" charset="0"/>
                <a:ea typeface="Arial" charset="0"/>
                <a:cs typeface="Arial" charset="0"/>
              </a:rPr>
              <a:t>благого </a:t>
            </a:r>
            <a:endParaRPr lang="ru-RU" sz="4300" b="1" dirty="0">
              <a:solidFill>
                <a:srgbClr val="02243A"/>
              </a:solidFill>
              <a:latin typeface="Arial" charset="0"/>
              <a:ea typeface="Arial" charset="0"/>
              <a:cs typeface="Arial" charset="0"/>
            </a:endParaRPr>
          </a:p>
          <a:p>
            <a:pPr algn="l">
              <a:lnSpc>
                <a:spcPct val="90000"/>
              </a:lnSpc>
            </a:pPr>
            <a:r>
              <a:rPr lang="ru-RU" sz="4300" b="1" dirty="0" smtClean="0">
                <a:solidFill>
                  <a:srgbClr val="02243A"/>
                </a:solidFill>
                <a:latin typeface="Arial" charset="0"/>
                <a:ea typeface="Arial" charset="0"/>
                <a:cs typeface="Arial" charset="0"/>
              </a:rPr>
              <a:t>Ищите </a:t>
            </a:r>
            <a:r>
              <a:rPr lang="ru-RU" sz="4300" b="1" dirty="0">
                <a:solidFill>
                  <a:srgbClr val="02243A"/>
                </a:solidFill>
                <a:latin typeface="Arial" charset="0"/>
                <a:ea typeface="Arial" charset="0"/>
                <a:cs typeface="Arial" charset="0"/>
              </a:rPr>
              <a:t>в себе.</a:t>
            </a:r>
          </a:p>
          <a:p>
            <a:pPr algn="l">
              <a:lnSpc>
                <a:spcPct val="90000"/>
              </a:lnSpc>
            </a:pPr>
            <a:r>
              <a:rPr lang="ru-RU" sz="4300" b="1" dirty="0">
                <a:solidFill>
                  <a:srgbClr val="02243A"/>
                </a:solidFill>
                <a:latin typeface="Arial" charset="0"/>
                <a:ea typeface="Arial" charset="0"/>
                <a:cs typeface="Arial" charset="0"/>
              </a:rPr>
              <a:t>Духа Святого </a:t>
            </a:r>
            <a:r>
              <a:rPr lang="ru-RU" sz="4300" b="1" dirty="0">
                <a:solidFill>
                  <a:srgbClr val="02243A"/>
                </a:solidFill>
                <a:latin typeface="Arial" charset="0"/>
                <a:ea typeface="Arial" charset="0"/>
                <a:cs typeface="Arial" charset="0"/>
              </a:rPr>
              <a:t/>
            </a:r>
            <a:br>
              <a:rPr lang="ru-RU" sz="4300" b="1" dirty="0">
                <a:solidFill>
                  <a:srgbClr val="02243A"/>
                </a:solidFill>
                <a:latin typeface="Arial" charset="0"/>
                <a:ea typeface="Arial" charset="0"/>
                <a:cs typeface="Arial" charset="0"/>
              </a:rPr>
            </a:br>
            <a:r>
              <a:rPr lang="ru-RU" sz="4300" b="1" dirty="0" smtClean="0">
                <a:solidFill>
                  <a:srgbClr val="02243A"/>
                </a:solidFill>
                <a:latin typeface="Arial" charset="0"/>
                <a:ea typeface="Arial" charset="0"/>
                <a:cs typeface="Arial" charset="0"/>
              </a:rPr>
              <a:t>П</a:t>
            </a:r>
            <a:r>
              <a:rPr lang="ru-RU" sz="4300" b="1" dirty="0" smtClean="0">
                <a:solidFill>
                  <a:srgbClr val="02243A"/>
                </a:solidFill>
                <a:latin typeface="Arial" charset="0"/>
                <a:ea typeface="Arial" charset="0"/>
                <a:cs typeface="Arial" charset="0"/>
              </a:rPr>
              <a:t>росите </a:t>
            </a:r>
            <a:r>
              <a:rPr lang="ru-RU" sz="4300" b="1" dirty="0">
                <a:solidFill>
                  <a:srgbClr val="02243A"/>
                </a:solidFill>
                <a:latin typeface="Arial" charset="0"/>
                <a:ea typeface="Arial" charset="0"/>
                <a:cs typeface="Arial" charset="0"/>
              </a:rPr>
              <a:t>в мольбе.</a:t>
            </a:r>
          </a:p>
          <a:p>
            <a:pPr algn="l">
              <a:lnSpc>
                <a:spcPct val="90000"/>
              </a:lnSpc>
            </a:pPr>
            <a:r>
              <a:rPr lang="ru-RU" sz="4300" b="1" dirty="0">
                <a:solidFill>
                  <a:srgbClr val="02243A"/>
                </a:solidFill>
                <a:latin typeface="Arial" charset="0"/>
                <a:ea typeface="Arial" charset="0"/>
                <a:cs typeface="Arial" charset="0"/>
              </a:rPr>
              <a:t>Принесите Мою </a:t>
            </a:r>
          </a:p>
          <a:p>
            <a:pPr algn="l">
              <a:lnSpc>
                <a:spcPct val="90000"/>
              </a:lnSpc>
            </a:pPr>
            <a:r>
              <a:rPr lang="ru-RU" sz="4300" b="1" dirty="0">
                <a:solidFill>
                  <a:srgbClr val="02243A"/>
                </a:solidFill>
                <a:latin typeface="Arial" charset="0"/>
                <a:ea typeface="Arial" charset="0"/>
                <a:cs typeface="Arial" charset="0"/>
              </a:rPr>
              <a:t>Вы любовь повсюду.</a:t>
            </a:r>
          </a:p>
          <a:p>
            <a:pPr algn="l">
              <a:lnSpc>
                <a:spcPct val="90000"/>
              </a:lnSpc>
            </a:pPr>
            <a:r>
              <a:rPr lang="ru-RU" sz="4300" b="1" dirty="0">
                <a:solidFill>
                  <a:srgbClr val="02243A"/>
                </a:solidFill>
                <a:latin typeface="Arial" charset="0"/>
                <a:ea typeface="Arial" charset="0"/>
                <a:cs typeface="Arial" charset="0"/>
              </a:rPr>
              <a:t>С вами во веки веков </a:t>
            </a:r>
            <a:r>
              <a:rPr lang="ru-RU" sz="4300" b="1" dirty="0" smtClean="0">
                <a:solidFill>
                  <a:srgbClr val="02243A"/>
                </a:solidFill>
                <a:latin typeface="Arial" charset="0"/>
                <a:ea typeface="Arial" charset="0"/>
                <a:cs typeface="Arial" charset="0"/>
              </a:rPr>
              <a:t>пребуду. </a:t>
            </a:r>
            <a:endParaRPr lang="ru-RU" sz="4300" b="1" dirty="0">
              <a:solidFill>
                <a:srgbClr val="02243A"/>
              </a:solidFill>
              <a:latin typeface="Arial" charset="0"/>
              <a:ea typeface="Arial" charset="0"/>
              <a:cs typeface="Arial" charset="0"/>
            </a:endParaRPr>
          </a:p>
          <a:p>
            <a:pPr algn="l"/>
            <a:r>
              <a:rPr lang="ru-RU" sz="4300" b="1" dirty="0">
                <a:solidFill>
                  <a:srgbClr val="02243A"/>
                </a:solidFill>
                <a:latin typeface="Arial" charset="0"/>
                <a:ea typeface="Arial" charset="0"/>
                <a:cs typeface="Arial" charset="0"/>
              </a:rPr>
              <a:t> </a:t>
            </a:r>
          </a:p>
        </p:txBody>
      </p:sp>
    </p:spTree>
    <p:extLst>
      <p:ext uri="{BB962C8B-B14F-4D97-AF65-F5344CB8AC3E}">
        <p14:creationId xmlns:p14="http://schemas.microsoft.com/office/powerpoint/2010/main" val="2054650057"/>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58586"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50068" y="227036"/>
            <a:ext cx="7698728" cy="486267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200" dirty="0" smtClean="0">
                <a:solidFill>
                  <a:srgbClr val="02243A"/>
                </a:solidFill>
                <a:latin typeface="Arial" charset="0"/>
                <a:ea typeface="Arial" charset="0"/>
                <a:cs typeface="Arial" charset="0"/>
              </a:rPr>
              <a:t>Припев</a:t>
            </a:r>
            <a:r>
              <a:rPr lang="ru-RU" sz="3200" dirty="0" smtClean="0">
                <a:solidFill>
                  <a:srgbClr val="02243A"/>
                </a:solidFill>
                <a:latin typeface="Arial" charset="0"/>
                <a:ea typeface="Arial" charset="0"/>
                <a:cs typeface="Arial" charset="0"/>
              </a:rPr>
              <a:t>:</a:t>
            </a:r>
          </a:p>
          <a:p>
            <a:pPr algn="l">
              <a:lnSpc>
                <a:spcPct val="90000"/>
              </a:lnSpc>
            </a:pPr>
            <a:endParaRPr lang="ru-RU" sz="2000" dirty="0" smtClean="0">
              <a:solidFill>
                <a:srgbClr val="02243A"/>
              </a:solidFill>
              <a:latin typeface="Arial" charset="0"/>
              <a:ea typeface="Arial" charset="0"/>
              <a:cs typeface="Arial" charset="0"/>
            </a:endParaRPr>
          </a:p>
          <a:p>
            <a:pPr algn="l">
              <a:lnSpc>
                <a:spcPct val="90000"/>
              </a:lnSpc>
            </a:pPr>
            <a:r>
              <a:rPr lang="ru-RU" sz="4300" b="1" dirty="0" smtClean="0">
                <a:solidFill>
                  <a:srgbClr val="02243A"/>
                </a:solidFill>
                <a:latin typeface="Arial" charset="0"/>
                <a:ea typeface="Arial" charset="0"/>
                <a:cs typeface="Arial" charset="0"/>
              </a:rPr>
              <a:t>Вечный</a:t>
            </a:r>
            <a:r>
              <a:rPr lang="ru-RU" sz="4300" b="1" dirty="0">
                <a:solidFill>
                  <a:srgbClr val="02243A"/>
                </a:solidFill>
                <a:latin typeface="Arial" charset="0"/>
                <a:ea typeface="Arial" charset="0"/>
                <a:cs typeface="Arial" charset="0"/>
              </a:rPr>
              <a:t>, </a:t>
            </a:r>
            <a:r>
              <a:rPr lang="ru-RU" sz="4300" b="1" dirty="0" smtClean="0">
                <a:solidFill>
                  <a:srgbClr val="02243A"/>
                </a:solidFill>
                <a:latin typeface="Arial" charset="0"/>
                <a:ea typeface="Arial" charset="0"/>
                <a:cs typeface="Arial" charset="0"/>
              </a:rPr>
              <a:t>праведный </a:t>
            </a:r>
            <a:r>
              <a:rPr lang="ru-RU" sz="4300" b="1" dirty="0">
                <a:solidFill>
                  <a:srgbClr val="02243A"/>
                </a:solidFill>
                <a:latin typeface="Arial" charset="0"/>
                <a:ea typeface="Arial" charset="0"/>
                <a:cs typeface="Arial" charset="0"/>
              </a:rPr>
              <a:t>Отец!</a:t>
            </a:r>
          </a:p>
          <a:p>
            <a:pPr algn="l">
              <a:lnSpc>
                <a:spcPct val="90000"/>
              </a:lnSpc>
            </a:pPr>
            <a:r>
              <a:rPr lang="ru-RU" sz="4300" b="1" dirty="0">
                <a:solidFill>
                  <a:srgbClr val="02243A"/>
                </a:solidFill>
                <a:latin typeface="Arial" charset="0"/>
                <a:ea typeface="Arial" charset="0"/>
                <a:cs typeface="Arial" charset="0"/>
              </a:rPr>
              <a:t>Прими моленье </a:t>
            </a:r>
            <a:endParaRPr lang="ru-RU" sz="4300" b="1" dirty="0" smtClean="0">
              <a:solidFill>
                <a:srgbClr val="02243A"/>
              </a:solidFill>
              <a:latin typeface="Arial" charset="0"/>
              <a:ea typeface="Arial" charset="0"/>
              <a:cs typeface="Arial" charset="0"/>
            </a:endParaRPr>
          </a:p>
          <a:p>
            <a:pPr algn="l">
              <a:lnSpc>
                <a:spcPct val="90000"/>
              </a:lnSpc>
            </a:pPr>
            <a:r>
              <a:rPr lang="ru-RU" sz="4300" b="1" dirty="0" smtClean="0">
                <a:solidFill>
                  <a:srgbClr val="02243A"/>
                </a:solidFill>
                <a:latin typeface="Arial" charset="0"/>
                <a:ea typeface="Arial" charset="0"/>
                <a:cs typeface="Arial" charset="0"/>
              </a:rPr>
              <a:t>Жаждущих </a:t>
            </a:r>
            <a:r>
              <a:rPr lang="ru-RU" sz="4300" b="1" dirty="0">
                <a:solidFill>
                  <a:srgbClr val="02243A"/>
                </a:solidFill>
                <a:latin typeface="Arial" charset="0"/>
                <a:ea typeface="Arial" charset="0"/>
                <a:cs typeface="Arial" charset="0"/>
              </a:rPr>
              <a:t>сердец.</a:t>
            </a:r>
          </a:p>
          <a:p>
            <a:pPr algn="l">
              <a:lnSpc>
                <a:spcPct val="90000"/>
              </a:lnSpc>
            </a:pPr>
            <a:r>
              <a:rPr lang="ru-RU" sz="4300" b="1" dirty="0">
                <a:solidFill>
                  <a:srgbClr val="02243A"/>
                </a:solidFill>
                <a:latin typeface="Arial" charset="0"/>
                <a:ea typeface="Arial" charset="0"/>
                <a:cs typeface="Arial" charset="0"/>
              </a:rPr>
              <a:t>Во имя Сына веди </a:t>
            </a:r>
          </a:p>
          <a:p>
            <a:pPr algn="l">
              <a:lnSpc>
                <a:spcPct val="90000"/>
              </a:lnSpc>
            </a:pPr>
            <a:r>
              <a:rPr lang="ru-RU" sz="4300" b="1" dirty="0">
                <a:solidFill>
                  <a:srgbClr val="02243A"/>
                </a:solidFill>
                <a:latin typeface="Arial" charset="0"/>
                <a:ea typeface="Arial" charset="0"/>
                <a:cs typeface="Arial" charset="0"/>
              </a:rPr>
              <a:t>На святые дела,</a:t>
            </a:r>
          </a:p>
          <a:p>
            <a:pPr algn="l">
              <a:lnSpc>
                <a:spcPct val="90000"/>
              </a:lnSpc>
            </a:pPr>
            <a:r>
              <a:rPr lang="ru-RU" sz="4300" b="1" dirty="0">
                <a:solidFill>
                  <a:srgbClr val="02243A"/>
                </a:solidFill>
                <a:latin typeface="Arial" charset="0"/>
                <a:ea typeface="Arial" charset="0"/>
                <a:cs typeface="Arial" charset="0"/>
              </a:rPr>
              <a:t>Соблюди в нас </a:t>
            </a:r>
            <a:r>
              <a:rPr lang="ru-RU" sz="4300" b="1" dirty="0" smtClean="0">
                <a:solidFill>
                  <a:srgbClr val="02243A"/>
                </a:solidFill>
                <a:latin typeface="Arial" charset="0"/>
                <a:ea typeface="Arial" charset="0"/>
                <a:cs typeface="Arial" charset="0"/>
              </a:rPr>
              <a:t>Его </a:t>
            </a:r>
            <a:r>
              <a:rPr lang="ru-RU" sz="4300" b="1" dirty="0">
                <a:solidFill>
                  <a:srgbClr val="02243A"/>
                </a:solidFill>
                <a:latin typeface="Arial" charset="0"/>
                <a:ea typeface="Arial" charset="0"/>
                <a:cs typeface="Arial" charset="0"/>
              </a:rPr>
              <a:t>слова</a:t>
            </a:r>
            <a:r>
              <a:rPr lang="ru-RU" sz="4300" b="1" dirty="0" smtClean="0">
                <a:solidFill>
                  <a:srgbClr val="02243A"/>
                </a:solidFill>
                <a:latin typeface="Arial" charset="0"/>
                <a:ea typeface="Arial" charset="0"/>
                <a:cs typeface="Arial" charset="0"/>
              </a:rPr>
              <a:t>.</a:t>
            </a:r>
            <a:endParaRPr lang="ru-RU" sz="43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1050496953"/>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1611</TotalTime>
  <Words>146</Words>
  <Application>Microsoft Macintosh PowerPoint</Application>
  <PresentationFormat>On-screen Show (16:9)</PresentationFormat>
  <Paragraphs>43</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171</cp:revision>
  <dcterms:modified xsi:type="dcterms:W3CDTF">2021-03-06T20:12:22Z</dcterms:modified>
</cp:coreProperties>
</file>