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49" r:id="rId3"/>
    <p:sldId id="1050" r:id="rId4"/>
    <p:sldId id="1051" r:id="rId5"/>
    <p:sldId id="1053" r:id="rId6"/>
    <p:sldId id="1052" r:id="rId7"/>
    <p:sldId id="1054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 userDrawn="1">
          <p15:clr>
            <a:srgbClr val="A4A3A4"/>
          </p15:clr>
        </p15:guide>
        <p15:guide id="2" pos="29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7" autoAdjust="0"/>
    <p:restoredTop sz="78762" autoAdjust="0"/>
  </p:normalViewPr>
  <p:slideViewPr>
    <p:cSldViewPr>
      <p:cViewPr>
        <p:scale>
          <a:sx n="94" d="100"/>
          <a:sy n="94" d="100"/>
        </p:scale>
        <p:origin x="-2880" y="-182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06.03.21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06.03.21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7" y="4551919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2843807" cy="6858000"/>
          </a:xfrm>
          <a:prstGeom prst="rect">
            <a:avLst/>
          </a:prstGeom>
        </p:spPr>
      </p:pic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2" y="4365106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59632" y="1107784"/>
            <a:ext cx="7560840" cy="21051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усталый, </a:t>
            </a:r>
            <a:r>
              <a:rPr lang="ru-RU" sz="72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изнуренный</a:t>
            </a:r>
            <a:r>
              <a:rPr lang="ru-RU" sz="7200" dirty="0" smtClean="0"/>
              <a:t>                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548680"/>
            <a:ext cx="881606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усталый,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Изнурённый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Господь, к Тебе иду.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И, грехом 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Обременённый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к ногам Твоим паду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700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597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54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Господь! К Тебе 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иду я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Дух мой слабый оживи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И, Твой мир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Святой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даруя,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Укрепи в Твоей любви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55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226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710" y="59170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печальный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М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ира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житель,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Где покой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Душе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найду?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пришёл </a:t>
            </a:r>
            <a:endParaRPr lang="ru-RU" sz="60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К </a:t>
            </a:r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Тебе, Спаситель,</a:t>
            </a:r>
          </a:p>
          <a:p>
            <a:r>
              <a:rPr lang="ru-RU" sz="60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От Тебя я не уйду</a:t>
            </a:r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ru-RU" sz="60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74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597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54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Господь! К Тебе 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иду я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Дух мой слабый оживи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И, Твой мир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Святой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даруя,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Укрепи в Твоей любви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55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6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710" y="59170"/>
            <a:ext cx="881606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 когда средь 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Болей жгучих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Я устану на пути,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На руках 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Твоих могучих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Верю, </a:t>
            </a:r>
          </a:p>
          <a:p>
            <a:r>
              <a:rPr lang="ru-RU" sz="60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Будешь Ты нести.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08444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6512" y="260648"/>
            <a:ext cx="9289032" cy="65527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2997" y="260648"/>
            <a:ext cx="8816062" cy="5973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Припев</a:t>
            </a:r>
            <a:r>
              <a:rPr lang="ru-RU" sz="5400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О Господь! К Тебе 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иду я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Дух мой слабый оживи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И, Твой мир </a:t>
            </a:r>
            <a:endParaRPr lang="ru-RU" sz="5500" b="1" dirty="0" smtClean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20000"/>
              </a:lnSpc>
            </a:pP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Святой </a:t>
            </a: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даруя,</a:t>
            </a:r>
          </a:p>
          <a:p>
            <a:pPr>
              <a:lnSpc>
                <a:spcPct val="120000"/>
              </a:lnSpc>
            </a:pPr>
            <a:r>
              <a:rPr lang="ru-RU" sz="5500" b="1" dirty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Укрепи в Твоей любви</a:t>
            </a:r>
            <a:r>
              <a:rPr lang="ru-RU" sz="5500" b="1" dirty="0" smtClean="0">
                <a:solidFill>
                  <a:srgbClr val="02243A"/>
                </a:solidFill>
                <a:latin typeface="Arial" charset="0"/>
                <a:ea typeface="Arial" charset="0"/>
                <a:cs typeface="Arial" charset="0"/>
              </a:rPr>
              <a:t>!</a:t>
            </a:r>
            <a:endParaRPr lang="ru-RU" sz="5500" b="1" dirty="0">
              <a:solidFill>
                <a:srgbClr val="02243A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69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9919</TotalTime>
  <Words>149</Words>
  <Application>Microsoft Macintosh PowerPoint</Application>
  <PresentationFormat>On-screen Show (4:3)</PresentationFormat>
  <Paragraphs>44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410</cp:revision>
  <dcterms:created xsi:type="dcterms:W3CDTF">2016-09-02T12:17:38Z</dcterms:created>
  <dcterms:modified xsi:type="dcterms:W3CDTF">2021-03-06T15:33:55Z</dcterms:modified>
</cp:coreProperties>
</file>