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70" r:id="rId4"/>
    <p:sldId id="271" r:id="rId5"/>
    <p:sldId id="275" r:id="rId6"/>
    <p:sldId id="273" r:id="rId7"/>
    <p:sldId id="274" r:id="rId8"/>
    <p:sldId id="272" r:id="rId9"/>
    <p:sldId id="276" r:id="rId10"/>
    <p:sldId id="277"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48" autoAdjust="0"/>
    <p:restoredTop sz="93224" autoAdjust="0"/>
  </p:normalViewPr>
  <p:slideViewPr>
    <p:cSldViewPr snapToGrid="0" snapToObjects="1">
      <p:cViewPr varScale="1">
        <p:scale>
          <a:sx n="132" d="100"/>
          <a:sy n="132" d="100"/>
        </p:scale>
        <p:origin x="-424" y="-112"/>
      </p:cViewPr>
      <p:guideLst>
        <p:guide orient="horz" pos="762"/>
        <p:guide pos="14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627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525142" y="313625"/>
            <a:ext cx="7431810" cy="28465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5400" dirty="0" smtClean="0"/>
              <a:t>Мой </a:t>
            </a:r>
            <a:r>
              <a:rPr lang="ru-RU" sz="5400" dirty="0"/>
              <a:t>Иисус, </a:t>
            </a:r>
            <a:r>
              <a:rPr lang="ru-RU" sz="5400" dirty="0" smtClean="0"/>
              <a:t/>
            </a:r>
            <a:br>
              <a:rPr lang="ru-RU" sz="5400" dirty="0" smtClean="0"/>
            </a:br>
            <a:r>
              <a:rPr lang="ru-RU" sz="5400" dirty="0" smtClean="0"/>
              <a:t>желаю быть</a:t>
            </a:r>
            <a:br>
              <a:rPr lang="ru-RU" sz="5400" dirty="0" smtClean="0"/>
            </a:br>
            <a:r>
              <a:rPr lang="ru-RU" sz="5400" dirty="0" smtClean="0"/>
              <a:t>с </a:t>
            </a:r>
            <a:r>
              <a:rPr lang="ru-RU" sz="5400" dirty="0"/>
              <a:t>Тобою</a:t>
            </a:r>
          </a:p>
          <a:p>
            <a:pPr marL="0" indent="0" algn="r">
              <a:lnSpc>
                <a:spcPct val="80000"/>
              </a:lnSpc>
              <a:buNone/>
            </a:pPr>
            <a:endParaRPr lang="ru-RU" sz="6200" dirty="0"/>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75970" y="-4448"/>
            <a:ext cx="2178122" cy="5161176"/>
          </a:xfrm>
          <a:prstGeom prst="rect">
            <a:avLst/>
          </a:prstGeom>
        </p:spPr>
      </p:pic>
      <p:sp>
        <p:nvSpPr>
          <p:cNvPr id="6" name="Объект 2">
            <a:extLst>
              <a:ext uri="{FF2B5EF4-FFF2-40B4-BE49-F238E27FC236}">
                <a16:creationId xmlns="" xmlns:a16="http://schemas.microsoft.com/office/drawing/2014/main" id="{6FDBC29A-CD02-8A4B-A371-19BB2054B008}"/>
              </a:ext>
            </a:extLst>
          </p:cNvPr>
          <p:cNvSpPr txBox="1">
            <a:spLocks/>
          </p:cNvSpPr>
          <p:nvPr/>
        </p:nvSpPr>
        <p:spPr>
          <a:xfrm>
            <a:off x="1685433" y="374735"/>
            <a:ext cx="7420901"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6000" b="1" dirty="0" smtClean="0">
                <a:latin typeface="Arial"/>
                <a:cs typeface="Arial"/>
              </a:rPr>
              <a:t>Пройти </a:t>
            </a:r>
            <a:r>
              <a:rPr lang="ru-RU" sz="6000" b="1" dirty="0">
                <a:latin typeface="Arial"/>
                <a:cs typeface="Arial"/>
              </a:rPr>
              <a:t>с Тобою </a:t>
            </a:r>
            <a:endParaRPr lang="ru-RU" sz="6000" b="1" dirty="0" smtClean="0">
              <a:latin typeface="Arial"/>
              <a:cs typeface="Arial"/>
            </a:endParaRPr>
          </a:p>
          <a:p>
            <a:pPr algn="l">
              <a:lnSpc>
                <a:spcPct val="90000"/>
              </a:lnSpc>
            </a:pPr>
            <a:r>
              <a:rPr lang="ru-RU" sz="6000" b="1" dirty="0" smtClean="0">
                <a:latin typeface="Arial"/>
                <a:cs typeface="Arial"/>
              </a:rPr>
              <a:t>Узкою </a:t>
            </a:r>
            <a:r>
              <a:rPr lang="ru-RU" sz="6000" b="1" dirty="0">
                <a:latin typeface="Arial"/>
                <a:cs typeface="Arial"/>
              </a:rPr>
              <a:t>тропою,</a:t>
            </a:r>
          </a:p>
          <a:p>
            <a:pPr algn="l">
              <a:lnSpc>
                <a:spcPct val="90000"/>
              </a:lnSpc>
            </a:pPr>
            <a:r>
              <a:rPr lang="ru-RU" sz="6000" b="1" dirty="0">
                <a:latin typeface="Arial"/>
                <a:cs typeface="Arial"/>
              </a:rPr>
              <a:t>С Тобой войти </a:t>
            </a:r>
          </a:p>
          <a:p>
            <a:pPr algn="l">
              <a:lnSpc>
                <a:spcPct val="90000"/>
              </a:lnSpc>
            </a:pPr>
            <a:r>
              <a:rPr lang="ru-RU" sz="6000" b="1" dirty="0">
                <a:latin typeface="Arial"/>
                <a:cs typeface="Arial"/>
              </a:rPr>
              <a:t>В Небесный </a:t>
            </a:r>
          </a:p>
          <a:p>
            <a:pPr algn="l">
              <a:lnSpc>
                <a:spcPct val="90000"/>
              </a:lnSpc>
            </a:pPr>
            <a:r>
              <a:rPr lang="ru-RU" sz="6000" b="1" dirty="0">
                <a:latin typeface="Arial"/>
                <a:cs typeface="Arial"/>
              </a:rPr>
              <a:t>Град святой.</a:t>
            </a:r>
          </a:p>
        </p:txBody>
      </p:sp>
    </p:spTree>
    <p:extLst>
      <p:ext uri="{BB962C8B-B14F-4D97-AF65-F5344CB8AC3E}">
        <p14:creationId xmlns:p14="http://schemas.microsoft.com/office/powerpoint/2010/main" val="528752262"/>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71674"/>
            <a:ext cx="91532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70875" y="254264"/>
            <a:ext cx="8802052" cy="39012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800" b="1" dirty="0" smtClean="0">
                <a:latin typeface="Arial"/>
                <a:cs typeface="Arial"/>
              </a:rPr>
              <a:t>Мой </a:t>
            </a:r>
            <a:r>
              <a:rPr lang="ru-RU" sz="5800" b="1" dirty="0">
                <a:latin typeface="Arial"/>
                <a:cs typeface="Arial"/>
              </a:rPr>
              <a:t>Иисус, </a:t>
            </a:r>
          </a:p>
          <a:p>
            <a:pPr algn="l"/>
            <a:r>
              <a:rPr lang="ru-RU" sz="5800" b="1" dirty="0" smtClean="0">
                <a:latin typeface="Arial"/>
                <a:cs typeface="Arial"/>
              </a:rPr>
              <a:t>Желаю </a:t>
            </a:r>
            <a:r>
              <a:rPr lang="ru-RU" sz="5800" b="1" dirty="0">
                <a:latin typeface="Arial"/>
                <a:cs typeface="Arial"/>
              </a:rPr>
              <a:t>быть </a:t>
            </a:r>
            <a:r>
              <a:rPr lang="ru-RU" sz="5800" b="1" dirty="0" smtClean="0">
                <a:latin typeface="Arial"/>
                <a:cs typeface="Arial"/>
              </a:rPr>
              <a:t>с </a:t>
            </a:r>
            <a:r>
              <a:rPr lang="ru-RU" sz="5800" b="1" dirty="0">
                <a:latin typeface="Arial"/>
                <a:cs typeface="Arial"/>
              </a:rPr>
              <a:t>Тобою,</a:t>
            </a:r>
          </a:p>
          <a:p>
            <a:pPr algn="l"/>
            <a:r>
              <a:rPr lang="ru-RU" sz="5800" b="1" dirty="0">
                <a:latin typeface="Arial"/>
                <a:cs typeface="Arial"/>
              </a:rPr>
              <a:t>Когда заря </a:t>
            </a:r>
          </a:p>
          <a:p>
            <a:pPr algn="l"/>
            <a:r>
              <a:rPr lang="ru-RU" sz="5800" b="1" dirty="0">
                <a:latin typeface="Arial"/>
                <a:cs typeface="Arial"/>
              </a:rPr>
              <a:t>Румянит небосклон</a:t>
            </a:r>
            <a:r>
              <a:rPr lang="ru-RU" sz="5800" b="1" dirty="0" smtClean="0">
                <a:latin typeface="Arial"/>
                <a:cs typeface="Arial"/>
              </a:rPr>
              <a:t>.</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538036" y="0"/>
            <a:ext cx="2108700"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416405" y="281054"/>
            <a:ext cx="8606649"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800" b="1" dirty="0" smtClean="0">
                <a:latin typeface="Arial"/>
                <a:cs typeface="Arial"/>
              </a:rPr>
              <a:t>Я </a:t>
            </a:r>
            <a:r>
              <a:rPr lang="ru-RU" sz="5800" b="1" dirty="0">
                <a:latin typeface="Arial"/>
                <a:cs typeface="Arial"/>
              </a:rPr>
              <a:t>в ранний час </a:t>
            </a:r>
          </a:p>
          <a:p>
            <a:pPr algn="l"/>
            <a:r>
              <a:rPr lang="ru-RU" sz="5800" b="1" dirty="0">
                <a:latin typeface="Arial"/>
                <a:cs typeface="Arial"/>
              </a:rPr>
              <a:t>К Тебе </a:t>
            </a:r>
            <a:r>
              <a:rPr lang="ru-RU" sz="5800" b="1" dirty="0" smtClean="0">
                <a:latin typeface="Arial"/>
                <a:cs typeface="Arial"/>
              </a:rPr>
              <a:t>иду </a:t>
            </a:r>
            <a:endParaRPr lang="ru-RU" sz="5800" b="1" dirty="0">
              <a:latin typeface="Arial"/>
              <a:cs typeface="Arial"/>
            </a:endParaRPr>
          </a:p>
          <a:p>
            <a:pPr algn="l"/>
            <a:r>
              <a:rPr lang="ru-RU" sz="5800" b="1" dirty="0">
                <a:latin typeface="Arial"/>
                <a:cs typeface="Arial"/>
              </a:rPr>
              <a:t>С мольбою,</a:t>
            </a:r>
          </a:p>
          <a:p>
            <a:pPr algn="l"/>
            <a:r>
              <a:rPr lang="ru-RU" sz="5800" b="1" dirty="0">
                <a:latin typeface="Arial"/>
                <a:cs typeface="Arial"/>
              </a:rPr>
              <a:t>Чтоб этот день </a:t>
            </a:r>
          </a:p>
          <a:p>
            <a:pPr algn="l"/>
            <a:r>
              <a:rPr lang="ru-RU" sz="5800" b="1" dirty="0">
                <a:latin typeface="Arial"/>
                <a:cs typeface="Arial"/>
              </a:rPr>
              <a:t>Тебе был </a:t>
            </a:r>
            <a:r>
              <a:rPr lang="ru-RU" sz="5800" b="1" dirty="0" smtClean="0">
                <a:latin typeface="Arial"/>
                <a:cs typeface="Arial"/>
              </a:rPr>
              <a:t>посвящён</a:t>
            </a:r>
            <a:r>
              <a:rPr lang="ru-RU" sz="5800" b="1" dirty="0">
                <a:latin typeface="Arial"/>
                <a:cs typeface="Arial"/>
              </a:rPr>
              <a:t>.</a:t>
            </a:r>
          </a:p>
        </p:txBody>
      </p:sp>
    </p:spTree>
    <p:extLst>
      <p:ext uri="{BB962C8B-B14F-4D97-AF65-F5344CB8AC3E}">
        <p14:creationId xmlns:p14="http://schemas.microsoft.com/office/powerpoint/2010/main" val="269781393"/>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742530" y="-4448"/>
            <a:ext cx="2178122" cy="5161176"/>
          </a:xfrm>
          <a:prstGeom prst="rect">
            <a:avLst/>
          </a:prstGeom>
        </p:spPr>
      </p:pic>
      <p:sp>
        <p:nvSpPr>
          <p:cNvPr id="6" name="Объект 2">
            <a:extLst>
              <a:ext uri="{FF2B5EF4-FFF2-40B4-BE49-F238E27FC236}">
                <a16:creationId xmlns="" xmlns:a16="http://schemas.microsoft.com/office/drawing/2014/main" id="{6FDBC29A-CD02-8A4B-A371-19BB2054B008}"/>
              </a:ext>
            </a:extLst>
          </p:cNvPr>
          <p:cNvSpPr txBox="1">
            <a:spLocks/>
          </p:cNvSpPr>
          <p:nvPr/>
        </p:nvSpPr>
        <p:spPr>
          <a:xfrm>
            <a:off x="1270037" y="270645"/>
            <a:ext cx="7753018"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800" b="1" dirty="0" smtClean="0">
                <a:latin typeface="Arial"/>
                <a:cs typeface="Arial"/>
              </a:rPr>
              <a:t>Я </a:t>
            </a:r>
            <a:r>
              <a:rPr lang="ru-RU" sz="5800" b="1" dirty="0">
                <a:latin typeface="Arial"/>
                <a:cs typeface="Arial"/>
              </a:rPr>
              <a:t>в ранний час </a:t>
            </a:r>
          </a:p>
          <a:p>
            <a:pPr algn="l"/>
            <a:r>
              <a:rPr lang="ru-RU" sz="5800" b="1" dirty="0">
                <a:latin typeface="Arial"/>
                <a:cs typeface="Arial"/>
              </a:rPr>
              <a:t>К Тебе иду </a:t>
            </a:r>
          </a:p>
          <a:p>
            <a:pPr algn="l"/>
            <a:r>
              <a:rPr lang="ru-RU" sz="5800" b="1" dirty="0">
                <a:latin typeface="Arial"/>
                <a:cs typeface="Arial"/>
              </a:rPr>
              <a:t>С мольбою,</a:t>
            </a:r>
          </a:p>
          <a:p>
            <a:pPr algn="l"/>
            <a:r>
              <a:rPr lang="ru-RU" sz="5800" b="1" dirty="0">
                <a:latin typeface="Arial"/>
                <a:cs typeface="Arial"/>
              </a:rPr>
              <a:t>Чтоб этот день </a:t>
            </a:r>
          </a:p>
          <a:p>
            <a:pPr algn="l"/>
            <a:r>
              <a:rPr lang="ru-RU" sz="5800" b="1" dirty="0">
                <a:latin typeface="Arial"/>
                <a:cs typeface="Arial"/>
              </a:rPr>
              <a:t>Тебе был </a:t>
            </a:r>
            <a:r>
              <a:rPr lang="ru-RU" sz="5800" b="1" dirty="0" smtClean="0">
                <a:latin typeface="Arial"/>
                <a:cs typeface="Arial"/>
              </a:rPr>
              <a:t>посвящён</a:t>
            </a:r>
            <a:r>
              <a:rPr lang="ru-RU" sz="5800" b="1" dirty="0">
                <a:latin typeface="Arial"/>
                <a:cs typeface="Arial"/>
              </a:rPr>
              <a:t>.</a:t>
            </a:r>
          </a:p>
        </p:txBody>
      </p:sp>
    </p:spTree>
    <p:extLst>
      <p:ext uri="{BB962C8B-B14F-4D97-AF65-F5344CB8AC3E}">
        <p14:creationId xmlns:p14="http://schemas.microsoft.com/office/powerpoint/2010/main" val="3000586342"/>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71674"/>
            <a:ext cx="91532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9645" y="129356"/>
            <a:ext cx="8802052" cy="39012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800" b="1" dirty="0" smtClean="0">
                <a:latin typeface="Arial"/>
                <a:cs typeface="Arial"/>
              </a:rPr>
              <a:t>Мой </a:t>
            </a:r>
            <a:r>
              <a:rPr lang="ru-RU" sz="5800" b="1" dirty="0">
                <a:latin typeface="Arial"/>
                <a:cs typeface="Arial"/>
              </a:rPr>
              <a:t>Иисус, </a:t>
            </a:r>
          </a:p>
          <a:p>
            <a:pPr algn="l"/>
            <a:r>
              <a:rPr lang="ru-RU" sz="5800" b="1" dirty="0">
                <a:latin typeface="Arial"/>
                <a:cs typeface="Arial"/>
              </a:rPr>
              <a:t>Желаю Быть с Тобою,</a:t>
            </a:r>
          </a:p>
          <a:p>
            <a:pPr algn="l"/>
            <a:r>
              <a:rPr lang="ru-RU" sz="5800" b="1" dirty="0">
                <a:latin typeface="Arial"/>
                <a:cs typeface="Arial"/>
              </a:rPr>
              <a:t>С Тобою скорбной </a:t>
            </a:r>
          </a:p>
          <a:p>
            <a:pPr algn="l"/>
            <a:r>
              <a:rPr lang="ru-RU" sz="5800" b="1" dirty="0">
                <a:latin typeface="Arial"/>
                <a:cs typeface="Arial"/>
              </a:rPr>
              <a:t>Ночи не страшусь</a:t>
            </a:r>
            <a:r>
              <a:rPr lang="ru-RU" sz="5800" b="1" dirty="0" smtClean="0">
                <a:latin typeface="Arial"/>
                <a:cs typeface="Arial"/>
              </a:rPr>
              <a:t>.</a:t>
            </a:r>
            <a:endParaRPr lang="ru-RU" sz="5800" b="1" dirty="0">
              <a:latin typeface="Arial"/>
              <a:cs typeface="Arial"/>
            </a:endParaRPr>
          </a:p>
        </p:txBody>
      </p:sp>
    </p:spTree>
    <p:extLst>
      <p:ext uri="{BB962C8B-B14F-4D97-AF65-F5344CB8AC3E}">
        <p14:creationId xmlns:p14="http://schemas.microsoft.com/office/powerpoint/2010/main" val="595607371"/>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538036" y="0"/>
            <a:ext cx="2108700"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582967" y="437189"/>
            <a:ext cx="8440087"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6000" b="1" dirty="0" smtClean="0">
                <a:latin typeface="Arial"/>
                <a:cs typeface="Arial"/>
              </a:rPr>
              <a:t>Сияют </a:t>
            </a:r>
            <a:r>
              <a:rPr lang="ru-RU" sz="6000" b="1" dirty="0">
                <a:latin typeface="Arial"/>
                <a:cs typeface="Arial"/>
              </a:rPr>
              <a:t>звёзды</a:t>
            </a:r>
          </a:p>
          <a:p>
            <a:pPr algn="l"/>
            <a:r>
              <a:rPr lang="ru-RU" sz="6000" b="1" dirty="0">
                <a:latin typeface="Arial"/>
                <a:cs typeface="Arial"/>
              </a:rPr>
              <a:t>Ярче надо мною,</a:t>
            </a:r>
          </a:p>
          <a:p>
            <a:pPr algn="l"/>
            <a:r>
              <a:rPr lang="ru-RU" sz="6000" b="1" dirty="0">
                <a:latin typeface="Arial"/>
                <a:cs typeface="Arial"/>
              </a:rPr>
              <a:t>Когда душою </a:t>
            </a:r>
          </a:p>
          <a:p>
            <a:pPr algn="l"/>
            <a:r>
              <a:rPr lang="ru-RU" sz="6000" b="1" dirty="0">
                <a:latin typeface="Arial"/>
                <a:cs typeface="Arial"/>
              </a:rPr>
              <a:t>Я Тебе молюсь.</a:t>
            </a:r>
          </a:p>
        </p:txBody>
      </p:sp>
    </p:spTree>
    <p:extLst>
      <p:ext uri="{BB962C8B-B14F-4D97-AF65-F5344CB8AC3E}">
        <p14:creationId xmlns:p14="http://schemas.microsoft.com/office/powerpoint/2010/main" val="2069246727"/>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75970" y="-4448"/>
            <a:ext cx="2178122" cy="5161176"/>
          </a:xfrm>
          <a:prstGeom prst="rect">
            <a:avLst/>
          </a:prstGeom>
        </p:spPr>
      </p:pic>
      <p:sp>
        <p:nvSpPr>
          <p:cNvPr id="8" name="Объект 2">
            <a:extLst>
              <a:ext uri="{FF2B5EF4-FFF2-40B4-BE49-F238E27FC236}">
                <a16:creationId xmlns="" xmlns:a16="http://schemas.microsoft.com/office/drawing/2014/main" id="{6FDBC29A-CD02-8A4B-A371-19BB2054B008}"/>
              </a:ext>
            </a:extLst>
          </p:cNvPr>
          <p:cNvSpPr txBox="1">
            <a:spLocks/>
          </p:cNvSpPr>
          <p:nvPr/>
        </p:nvSpPr>
        <p:spPr>
          <a:xfrm>
            <a:off x="1540698" y="478825"/>
            <a:ext cx="7576046"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6000" b="1" dirty="0" smtClean="0">
                <a:latin typeface="Arial"/>
                <a:cs typeface="Arial"/>
              </a:rPr>
              <a:t>Сияют </a:t>
            </a:r>
            <a:r>
              <a:rPr lang="ru-RU" sz="6000" b="1" dirty="0">
                <a:latin typeface="Arial"/>
                <a:cs typeface="Arial"/>
              </a:rPr>
              <a:t>звёзды</a:t>
            </a:r>
          </a:p>
          <a:p>
            <a:pPr algn="l"/>
            <a:r>
              <a:rPr lang="ru-RU" sz="6000" b="1" dirty="0">
                <a:latin typeface="Arial"/>
                <a:cs typeface="Arial"/>
              </a:rPr>
              <a:t>Ярче надо мною,</a:t>
            </a:r>
          </a:p>
          <a:p>
            <a:pPr algn="l"/>
            <a:r>
              <a:rPr lang="ru-RU" sz="6000" b="1" dirty="0">
                <a:latin typeface="Arial"/>
                <a:cs typeface="Arial"/>
              </a:rPr>
              <a:t>Когда душою </a:t>
            </a:r>
          </a:p>
          <a:p>
            <a:pPr algn="l"/>
            <a:r>
              <a:rPr lang="ru-RU" sz="6000" b="1" dirty="0">
                <a:latin typeface="Arial"/>
                <a:cs typeface="Arial"/>
              </a:rPr>
              <a:t>Я Тебе молюсь.</a:t>
            </a:r>
          </a:p>
        </p:txBody>
      </p:sp>
    </p:spTree>
    <p:extLst>
      <p:ext uri="{BB962C8B-B14F-4D97-AF65-F5344CB8AC3E}">
        <p14:creationId xmlns:p14="http://schemas.microsoft.com/office/powerpoint/2010/main" val="1357494234"/>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71674"/>
            <a:ext cx="91532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249845" y="243855"/>
            <a:ext cx="8852516" cy="3901205"/>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5600" b="1" dirty="0" smtClean="0">
                <a:latin typeface="Arial"/>
                <a:cs typeface="Arial"/>
              </a:rPr>
              <a:t>Мой </a:t>
            </a:r>
            <a:r>
              <a:rPr lang="ru-RU" sz="5600" b="1" dirty="0">
                <a:latin typeface="Arial"/>
                <a:cs typeface="Arial"/>
              </a:rPr>
              <a:t>Иисус, </a:t>
            </a:r>
            <a:endParaRPr lang="en-US" sz="5600" b="1" dirty="0" smtClean="0">
              <a:latin typeface="Arial"/>
              <a:cs typeface="Arial"/>
            </a:endParaRPr>
          </a:p>
          <a:p>
            <a:pPr algn="l"/>
            <a:r>
              <a:rPr lang="ru-RU" sz="5600" b="1" dirty="0" smtClean="0">
                <a:latin typeface="Arial"/>
                <a:cs typeface="Arial"/>
              </a:rPr>
              <a:t>Желаю быть </a:t>
            </a:r>
          </a:p>
          <a:p>
            <a:pPr algn="l"/>
            <a:r>
              <a:rPr lang="ru-RU" sz="5600" b="1" dirty="0" smtClean="0">
                <a:latin typeface="Arial"/>
                <a:cs typeface="Arial"/>
              </a:rPr>
              <a:t>С </a:t>
            </a:r>
            <a:r>
              <a:rPr lang="ru-RU" sz="5600" b="1" dirty="0">
                <a:latin typeface="Arial"/>
                <a:cs typeface="Arial"/>
              </a:rPr>
              <a:t>Тобою</a:t>
            </a:r>
            <a:r>
              <a:rPr lang="ru-RU" sz="5600" b="1" dirty="0" smtClean="0">
                <a:latin typeface="Arial"/>
                <a:cs typeface="Arial"/>
              </a:rPr>
              <a:t>, с </a:t>
            </a:r>
            <a:r>
              <a:rPr lang="ru-RU" sz="5600" b="1" dirty="0">
                <a:latin typeface="Arial"/>
                <a:cs typeface="Arial"/>
              </a:rPr>
              <a:t>Тобою здесь </a:t>
            </a:r>
          </a:p>
          <a:p>
            <a:pPr algn="l"/>
            <a:r>
              <a:rPr lang="ru-RU" sz="5600" b="1" dirty="0">
                <a:latin typeface="Arial"/>
                <a:cs typeface="Arial"/>
              </a:rPr>
              <a:t>И в вечности </a:t>
            </a:r>
            <a:r>
              <a:rPr lang="ru-RU" sz="5600" b="1" dirty="0" smtClean="0">
                <a:latin typeface="Arial"/>
                <a:cs typeface="Arial"/>
              </a:rPr>
              <a:t>с </a:t>
            </a:r>
            <a:r>
              <a:rPr lang="ru-RU" sz="5600" b="1" dirty="0">
                <a:latin typeface="Arial"/>
                <a:cs typeface="Arial"/>
              </a:rPr>
              <a:t>Тобой</a:t>
            </a:r>
            <a:r>
              <a:rPr lang="ru-RU" sz="5600" b="1" dirty="0" smtClean="0">
                <a:latin typeface="Arial"/>
                <a:cs typeface="Arial"/>
              </a:rPr>
              <a:t>.</a:t>
            </a:r>
            <a:endParaRPr lang="ru-RU" sz="5600" b="1" dirty="0">
              <a:latin typeface="Arial"/>
              <a:cs typeface="Arial"/>
            </a:endParaRPr>
          </a:p>
        </p:txBody>
      </p:sp>
    </p:spTree>
    <p:extLst>
      <p:ext uri="{BB962C8B-B14F-4D97-AF65-F5344CB8AC3E}">
        <p14:creationId xmlns:p14="http://schemas.microsoft.com/office/powerpoint/2010/main" val="4266024462"/>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flipH="1">
            <a:off x="7538036" y="0"/>
            <a:ext cx="2108700"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832805" y="395553"/>
            <a:ext cx="8606649" cy="425213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6000" b="1" dirty="0" smtClean="0">
                <a:latin typeface="Arial"/>
                <a:cs typeface="Arial"/>
              </a:rPr>
              <a:t>Пройти </a:t>
            </a:r>
            <a:r>
              <a:rPr lang="ru-RU" sz="6000" b="1" dirty="0">
                <a:latin typeface="Arial"/>
                <a:cs typeface="Arial"/>
              </a:rPr>
              <a:t>с Тобою </a:t>
            </a:r>
            <a:endParaRPr lang="ru-RU" sz="6000" b="1" dirty="0" smtClean="0">
              <a:latin typeface="Arial"/>
              <a:cs typeface="Arial"/>
            </a:endParaRPr>
          </a:p>
          <a:p>
            <a:pPr algn="l">
              <a:lnSpc>
                <a:spcPct val="90000"/>
              </a:lnSpc>
            </a:pPr>
            <a:r>
              <a:rPr lang="ru-RU" sz="6000" b="1" dirty="0" smtClean="0">
                <a:latin typeface="Arial"/>
                <a:cs typeface="Arial"/>
              </a:rPr>
              <a:t>Узкою </a:t>
            </a:r>
            <a:r>
              <a:rPr lang="ru-RU" sz="6000" b="1" dirty="0">
                <a:latin typeface="Arial"/>
                <a:cs typeface="Arial"/>
              </a:rPr>
              <a:t>тропою,</a:t>
            </a:r>
          </a:p>
          <a:p>
            <a:pPr algn="l">
              <a:lnSpc>
                <a:spcPct val="90000"/>
              </a:lnSpc>
            </a:pPr>
            <a:r>
              <a:rPr lang="ru-RU" sz="6000" b="1" dirty="0">
                <a:latin typeface="Arial"/>
                <a:cs typeface="Arial"/>
              </a:rPr>
              <a:t>С Тобой войти </a:t>
            </a:r>
          </a:p>
          <a:p>
            <a:pPr algn="l">
              <a:lnSpc>
                <a:spcPct val="90000"/>
              </a:lnSpc>
            </a:pPr>
            <a:r>
              <a:rPr lang="ru-RU" sz="6000" b="1" dirty="0">
                <a:latin typeface="Arial"/>
                <a:cs typeface="Arial"/>
              </a:rPr>
              <a:t>В Небесный </a:t>
            </a:r>
          </a:p>
          <a:p>
            <a:pPr algn="l">
              <a:lnSpc>
                <a:spcPct val="90000"/>
              </a:lnSpc>
            </a:pPr>
            <a:r>
              <a:rPr lang="ru-RU" sz="6000" b="1" dirty="0">
                <a:latin typeface="Arial"/>
                <a:cs typeface="Arial"/>
              </a:rPr>
              <a:t>Град святой.</a:t>
            </a:r>
          </a:p>
        </p:txBody>
      </p:sp>
    </p:spTree>
    <p:extLst>
      <p:ext uri="{BB962C8B-B14F-4D97-AF65-F5344CB8AC3E}">
        <p14:creationId xmlns:p14="http://schemas.microsoft.com/office/powerpoint/2010/main" val="1914194288"/>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1523</TotalTime>
  <Words>134</Words>
  <Application>Microsoft Macintosh PowerPoint</Application>
  <PresentationFormat>On-screen Show (16:9)</PresentationFormat>
  <Paragraphs>41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127</cp:revision>
  <dcterms:modified xsi:type="dcterms:W3CDTF">2021-03-09T09:04:27Z</dcterms:modified>
</cp:coreProperties>
</file>