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40" r:id="rId2"/>
    <p:sldId id="1049" r:id="rId3"/>
    <p:sldId id="1050" r:id="rId4"/>
    <p:sldId id="1051" r:id="rId5"/>
    <p:sldId id="1052" r:id="rId6"/>
    <p:sldId id="1053" r:id="rId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833" autoAdjust="0"/>
    <p:restoredTop sz="78762" autoAdjust="0"/>
  </p:normalViewPr>
  <p:slideViewPr>
    <p:cSldViewPr>
      <p:cViewPr>
        <p:scale>
          <a:sx n="94" d="100"/>
          <a:sy n="94" d="100"/>
        </p:scale>
        <p:origin x="-2304" y="-182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7776864" cy="27884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Стремись </a:t>
            </a: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услышать</a:t>
            </a:r>
          </a:p>
          <a:p>
            <a:pPr algn="r">
              <a:lnSpc>
                <a:spcPct val="80000"/>
              </a:lnSpc>
            </a:pP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голос Бога</a:t>
            </a:r>
            <a:r>
              <a:rPr lang="ru-RU" sz="7200" dirty="0" smtClean="0"/>
              <a:t>              </a:t>
            </a:r>
            <a:endParaRPr lang="ru-RU" sz="72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36512" y="0"/>
            <a:ext cx="9180512" cy="684461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87" y="32048"/>
            <a:ext cx="8816062" cy="675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Стремись услышать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Голос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Бога.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может в сердце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Прозвучать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Когда оно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Принять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готово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Небесный свет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благодать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87" y="32048"/>
            <a:ext cx="8816062" cy="642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2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ru-RU" sz="3200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Слова Христа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откровенье,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Звучат для жаждущей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Души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и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если ищешь </a:t>
            </a:r>
            <a:endParaRPr lang="ru-RU" sz="5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прозренье,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Скорей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Иисусу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Поспеши.</a:t>
            </a:r>
            <a:endParaRPr lang="ru-RU" sz="5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7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169" y="388458"/>
            <a:ext cx="881606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Свои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мечты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Свои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желанья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Пред Богом </a:t>
            </a:r>
            <a:endParaRPr lang="ru-RU" sz="5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Искренно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открой: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приведёт </a:t>
            </a:r>
            <a:endParaRPr lang="ru-RU" sz="5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Тебя к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познанью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Любви 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истины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святой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158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87" y="32048"/>
            <a:ext cx="8816062" cy="642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2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ru-RU" sz="3200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Слова Христа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откровенье,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Звучат для жаждущей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Души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и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если ищешь </a:t>
            </a:r>
            <a:endParaRPr lang="ru-RU" sz="5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прозренье,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Скорей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Иисусу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Поспеши.</a:t>
            </a:r>
            <a:endParaRPr lang="ru-RU" sz="5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8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87" y="32048"/>
            <a:ext cx="8816062" cy="675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20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ru-RU" sz="3200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Слова Христа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 откровенье,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Звучат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для жаждущей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Души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если ищешь </a:t>
            </a:r>
            <a:endParaRPr lang="ru-RU" sz="5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прозренье,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Скорей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Иисусу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Поспеши.</a:t>
            </a:r>
            <a:endParaRPr lang="ru-RU" sz="5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0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9930</TotalTime>
  <Words>117</Words>
  <Application>Microsoft Macintosh PowerPoint</Application>
  <PresentationFormat>On-screen Show (4:3)</PresentationFormat>
  <Paragraphs>43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418</cp:revision>
  <dcterms:created xsi:type="dcterms:W3CDTF">2016-09-02T12:17:38Z</dcterms:created>
  <dcterms:modified xsi:type="dcterms:W3CDTF">2021-03-06T15:18:18Z</dcterms:modified>
</cp:coreProperties>
</file>