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67" r:id="rId4"/>
    <p:sldId id="276" r:id="rId5"/>
    <p:sldId id="277" r:id="rId6"/>
    <p:sldId id="278" r:id="rId7"/>
    <p:sldId id="279"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60" autoAdjust="0"/>
  </p:normalViewPr>
  <p:slideViewPr>
    <p:cSldViewPr snapToGrid="0" snapToObjects="1">
      <p:cViewPr varScale="1">
        <p:scale>
          <a:sx n="105" d="100"/>
          <a:sy n="105" d="100"/>
        </p:scale>
        <p:origin x="1392" y="18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6568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7080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2852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560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Лишь</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с </a:t>
            </a: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Тобой</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a:t>
            </a: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хочу</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a:t>
            </a: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идти</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29323" y="451634"/>
            <a:ext cx="7995349" cy="3669261"/>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cs typeface="Arial"/>
              </a:rPr>
              <a:t>Мой Создатель, </a:t>
            </a:r>
            <a:r>
              <a:rPr lang="ru-RU" sz="4000" b="1" dirty="0" err="1">
                <a:solidFill>
                  <a:schemeClr val="tx1"/>
                </a:solidFill>
                <a:latin typeface="Arial"/>
                <a:cs typeface="Arial"/>
              </a:rPr>
              <a:t>святый</a:t>
            </a:r>
            <a:r>
              <a:rPr lang="ru-RU" sz="4000" b="1" dirty="0">
                <a:solidFill>
                  <a:schemeClr val="tx1"/>
                </a:solidFill>
                <a:latin typeface="Arial"/>
                <a:cs typeface="Arial"/>
              </a:rPr>
              <a:t> Бог,</a:t>
            </a:r>
          </a:p>
          <a:p>
            <a:pPr algn="l" defTabSz="685800">
              <a:spcBef>
                <a:spcPts val="1350"/>
              </a:spcBef>
              <a:buClr>
                <a:srgbClr val="595959"/>
              </a:buClr>
            </a:pPr>
            <a:r>
              <a:rPr lang="ru-RU" sz="4000" b="1" dirty="0">
                <a:solidFill>
                  <a:schemeClr val="tx1"/>
                </a:solidFill>
                <a:latin typeface="Arial"/>
                <a:cs typeface="Arial"/>
              </a:rPr>
              <a:t>Я был слаб, но Ты помог.</a:t>
            </a:r>
          </a:p>
          <a:p>
            <a:pPr algn="l" defTabSz="685800">
              <a:spcBef>
                <a:spcPts val="1350"/>
              </a:spcBef>
              <a:buClr>
                <a:srgbClr val="595959"/>
              </a:buClr>
            </a:pPr>
            <a:r>
              <a:rPr lang="ru-RU" sz="4000" b="1" dirty="0">
                <a:solidFill>
                  <a:schemeClr val="tx1"/>
                </a:solidFill>
                <a:latin typeface="Arial"/>
                <a:cs typeface="Arial"/>
              </a:rPr>
              <a:t>В сердце мне вернул покой!</a:t>
            </a:r>
          </a:p>
          <a:p>
            <a:pPr algn="l" defTabSz="685800">
              <a:spcBef>
                <a:spcPts val="1350"/>
              </a:spcBef>
              <a:buClr>
                <a:srgbClr val="595959"/>
              </a:buClr>
            </a:pPr>
            <a:r>
              <a:rPr lang="ru-RU" sz="4000" b="1" dirty="0">
                <a:solidFill>
                  <a:schemeClr val="tx1"/>
                </a:solidFill>
                <a:latin typeface="Arial"/>
                <a:cs typeface="Arial"/>
              </a:rPr>
              <a:t>Я молю: оставайся со мной.</a:t>
            </a:r>
          </a:p>
          <a:p>
            <a:pPr algn="l" defTabSz="685800">
              <a:spcBef>
                <a:spcPts val="1350"/>
              </a:spcBef>
              <a:buClr>
                <a:srgbClr val="595959"/>
              </a:buClr>
            </a:pPr>
            <a:endParaRPr lang="ru-RU" sz="24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31817" y="480774"/>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00" b="1" dirty="0">
                <a:solidFill>
                  <a:schemeClr val="tx1"/>
                </a:solidFill>
                <a:latin typeface="Arial"/>
                <a:ea typeface="+mn-ea"/>
                <a:cs typeface="Arial"/>
              </a:rPr>
              <a:t>Припев: </a:t>
            </a:r>
          </a:p>
          <a:p>
            <a:pPr algn="l" defTabSz="685800">
              <a:spcBef>
                <a:spcPts val="1350"/>
              </a:spcBef>
              <a:buClr>
                <a:srgbClr val="595959"/>
              </a:buClr>
            </a:pPr>
            <a:r>
              <a:rPr lang="ru-RU" sz="3700" b="1" dirty="0">
                <a:solidFill>
                  <a:schemeClr val="tx1"/>
                </a:solidFill>
                <a:latin typeface="Arial"/>
                <a:cs typeface="Arial"/>
              </a:rPr>
              <a:t>Лишь с Тобой хочу идти, </a:t>
            </a:r>
          </a:p>
          <a:p>
            <a:pPr algn="l" defTabSz="685800">
              <a:spcBef>
                <a:spcPts val="1350"/>
              </a:spcBef>
              <a:buClr>
                <a:srgbClr val="595959"/>
              </a:buClr>
            </a:pPr>
            <a:r>
              <a:rPr lang="ru-RU" sz="3700" b="1" dirty="0">
                <a:solidFill>
                  <a:schemeClr val="tx1"/>
                </a:solidFill>
                <a:latin typeface="Arial"/>
                <a:cs typeface="Arial"/>
              </a:rPr>
              <a:t>За руку меня возьми,</a:t>
            </a:r>
          </a:p>
          <a:p>
            <a:pPr algn="l" defTabSz="685800">
              <a:spcBef>
                <a:spcPts val="1350"/>
              </a:spcBef>
              <a:buClr>
                <a:srgbClr val="595959"/>
              </a:buClr>
            </a:pPr>
            <a:r>
              <a:rPr lang="ru-RU" sz="3700" b="1" dirty="0">
                <a:solidFill>
                  <a:schemeClr val="tx1"/>
                </a:solidFill>
                <a:latin typeface="Arial"/>
                <a:cs typeface="Arial"/>
              </a:rPr>
              <a:t>Будь со мной в земном пути,</a:t>
            </a:r>
          </a:p>
          <a:p>
            <a:pPr algn="l" defTabSz="685800">
              <a:spcBef>
                <a:spcPts val="1350"/>
              </a:spcBef>
              <a:buClr>
                <a:srgbClr val="595959"/>
              </a:buClr>
            </a:pPr>
            <a:r>
              <a:rPr lang="ru-RU" sz="3700" b="1" dirty="0">
                <a:solidFill>
                  <a:schemeClr val="tx1"/>
                </a:solidFill>
                <a:latin typeface="Arial"/>
                <a:cs typeface="Arial"/>
              </a:rPr>
              <a:t>Я и Ты, мой Господь, я и Ты.</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29323" y="451634"/>
            <a:ext cx="7995349" cy="3669261"/>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cs typeface="Arial"/>
              </a:rPr>
              <a:t>В лабиринтах зла и тьмы</a:t>
            </a:r>
          </a:p>
          <a:p>
            <a:pPr algn="l" defTabSz="685800">
              <a:spcBef>
                <a:spcPts val="1350"/>
              </a:spcBef>
              <a:buClr>
                <a:srgbClr val="595959"/>
              </a:buClr>
            </a:pPr>
            <a:r>
              <a:rPr lang="ru-RU" sz="4000" b="1" dirty="0">
                <a:solidFill>
                  <a:schemeClr val="tx1"/>
                </a:solidFill>
                <a:latin typeface="Arial"/>
                <a:cs typeface="Arial"/>
              </a:rPr>
              <a:t>Кто укроет от беды?</a:t>
            </a:r>
          </a:p>
          <a:p>
            <a:pPr algn="l" defTabSz="685800">
              <a:spcBef>
                <a:spcPts val="1350"/>
              </a:spcBef>
              <a:buClr>
                <a:srgbClr val="595959"/>
              </a:buClr>
            </a:pPr>
            <a:r>
              <a:rPr lang="ru-RU" sz="4000" b="1" dirty="0">
                <a:solidFill>
                  <a:schemeClr val="tx1"/>
                </a:solidFill>
                <a:latin typeface="Arial"/>
                <a:cs typeface="Arial"/>
              </a:rPr>
              <a:t>Кто поддержит на пути?</a:t>
            </a:r>
          </a:p>
          <a:p>
            <a:pPr algn="l" defTabSz="685800">
              <a:spcBef>
                <a:spcPts val="1350"/>
              </a:spcBef>
              <a:buClr>
                <a:srgbClr val="595959"/>
              </a:buClr>
            </a:pPr>
            <a:r>
              <a:rPr lang="ru-RU" sz="4000" b="1" dirty="0">
                <a:solidFill>
                  <a:schemeClr val="tx1"/>
                </a:solidFill>
                <a:latin typeface="Arial"/>
                <a:cs typeface="Arial"/>
              </a:rPr>
              <a:t>Только Ты, мой Господь, 									только Ты.</a:t>
            </a: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16840185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31817" y="480774"/>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00" b="1" dirty="0">
                <a:solidFill>
                  <a:schemeClr val="tx1"/>
                </a:solidFill>
                <a:latin typeface="Arial"/>
                <a:ea typeface="+mn-ea"/>
                <a:cs typeface="Arial"/>
              </a:rPr>
              <a:t>Припев: </a:t>
            </a:r>
          </a:p>
          <a:p>
            <a:pPr algn="l" defTabSz="685800">
              <a:spcBef>
                <a:spcPts val="1350"/>
              </a:spcBef>
              <a:buClr>
                <a:srgbClr val="595959"/>
              </a:buClr>
            </a:pPr>
            <a:r>
              <a:rPr lang="ru-RU" sz="3700" b="1" dirty="0">
                <a:solidFill>
                  <a:schemeClr val="tx1"/>
                </a:solidFill>
                <a:latin typeface="Arial"/>
                <a:cs typeface="Arial"/>
              </a:rPr>
              <a:t>Лишь с Тобой хочу идти, </a:t>
            </a:r>
          </a:p>
          <a:p>
            <a:pPr algn="l" defTabSz="685800">
              <a:spcBef>
                <a:spcPts val="1350"/>
              </a:spcBef>
              <a:buClr>
                <a:srgbClr val="595959"/>
              </a:buClr>
            </a:pPr>
            <a:r>
              <a:rPr lang="ru-RU" sz="3700" b="1" dirty="0">
                <a:solidFill>
                  <a:schemeClr val="tx1"/>
                </a:solidFill>
                <a:latin typeface="Arial"/>
                <a:cs typeface="Arial"/>
              </a:rPr>
              <a:t>За руку меня возьми,</a:t>
            </a:r>
          </a:p>
          <a:p>
            <a:pPr algn="l" defTabSz="685800">
              <a:spcBef>
                <a:spcPts val="1350"/>
              </a:spcBef>
              <a:buClr>
                <a:srgbClr val="595959"/>
              </a:buClr>
            </a:pPr>
            <a:r>
              <a:rPr lang="ru-RU" sz="3700" b="1" dirty="0">
                <a:solidFill>
                  <a:schemeClr val="tx1"/>
                </a:solidFill>
                <a:latin typeface="Arial"/>
                <a:cs typeface="Arial"/>
              </a:rPr>
              <a:t>Будь со мной в земном пути,</a:t>
            </a:r>
          </a:p>
          <a:p>
            <a:pPr algn="l" defTabSz="685800">
              <a:spcBef>
                <a:spcPts val="1350"/>
              </a:spcBef>
              <a:buClr>
                <a:srgbClr val="595959"/>
              </a:buClr>
            </a:pPr>
            <a:r>
              <a:rPr lang="ru-RU" sz="3700" b="1" dirty="0">
                <a:solidFill>
                  <a:schemeClr val="tx1"/>
                </a:solidFill>
                <a:latin typeface="Arial"/>
                <a:cs typeface="Arial"/>
              </a:rPr>
              <a:t>Я и Ты, мой Господь, я и Ты.</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428713299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29323" y="451634"/>
            <a:ext cx="7995349" cy="3669261"/>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cs typeface="Arial"/>
              </a:rPr>
              <a:t>На закате моих дней</a:t>
            </a:r>
          </a:p>
          <a:p>
            <a:pPr algn="l" defTabSz="685800">
              <a:spcBef>
                <a:spcPts val="1350"/>
              </a:spcBef>
              <a:buClr>
                <a:srgbClr val="595959"/>
              </a:buClr>
            </a:pPr>
            <a:r>
              <a:rPr lang="ru-RU" sz="4000" b="1" dirty="0">
                <a:solidFill>
                  <a:schemeClr val="tx1"/>
                </a:solidFill>
                <a:latin typeface="Arial"/>
                <a:cs typeface="Arial"/>
              </a:rPr>
              <a:t>К светлой родине моей</a:t>
            </a:r>
          </a:p>
          <a:p>
            <a:pPr algn="l" defTabSz="685800">
              <a:spcBef>
                <a:spcPts val="1350"/>
              </a:spcBef>
              <a:buClr>
                <a:srgbClr val="595959"/>
              </a:buClr>
            </a:pPr>
            <a:r>
              <a:rPr lang="ru-RU" sz="4000" b="1" dirty="0">
                <a:solidFill>
                  <a:schemeClr val="tx1"/>
                </a:solidFill>
                <a:latin typeface="Arial"/>
                <a:cs typeface="Arial"/>
              </a:rPr>
              <a:t>На крылах  Своей любви</a:t>
            </a:r>
          </a:p>
          <a:p>
            <a:pPr algn="l" defTabSz="685800">
              <a:spcBef>
                <a:spcPts val="1350"/>
              </a:spcBef>
              <a:buClr>
                <a:srgbClr val="595959"/>
              </a:buClr>
            </a:pPr>
            <a:r>
              <a:rPr lang="ru-RU" sz="4000" b="1" dirty="0">
                <a:solidFill>
                  <a:schemeClr val="tx1"/>
                </a:solidFill>
                <a:latin typeface="Arial"/>
                <a:cs typeface="Arial"/>
              </a:rPr>
              <a:t>Ты неси, мой Отец, Ты неси.</a:t>
            </a:r>
          </a:p>
          <a:p>
            <a:pPr algn="l" defTabSz="685800">
              <a:spcBef>
                <a:spcPts val="1350"/>
              </a:spcBef>
              <a:buClr>
                <a:srgbClr val="595959"/>
              </a:buClr>
            </a:pPr>
            <a:endParaRPr lang="ru-RU" sz="2400" b="1" dirty="0">
              <a:solidFill>
                <a:schemeClr val="tx1"/>
              </a:solidFill>
              <a:latin typeface="Arial"/>
              <a:cs typeface="Arial"/>
            </a:endParaRPr>
          </a:p>
        </p:txBody>
      </p:sp>
    </p:spTree>
    <p:extLst>
      <p:ext uri="{BB962C8B-B14F-4D97-AF65-F5344CB8AC3E}">
        <p14:creationId xmlns:p14="http://schemas.microsoft.com/office/powerpoint/2010/main" val="425931360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31817" y="480774"/>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00" b="1" dirty="0">
                <a:solidFill>
                  <a:schemeClr val="tx1"/>
                </a:solidFill>
                <a:latin typeface="Arial"/>
                <a:ea typeface="+mn-ea"/>
                <a:cs typeface="Arial"/>
              </a:rPr>
              <a:t>Припев: </a:t>
            </a:r>
          </a:p>
          <a:p>
            <a:pPr algn="l" defTabSz="685800">
              <a:spcBef>
                <a:spcPts val="1350"/>
              </a:spcBef>
              <a:buClr>
                <a:srgbClr val="595959"/>
              </a:buClr>
            </a:pPr>
            <a:r>
              <a:rPr lang="ru-RU" sz="3700" b="1" dirty="0">
                <a:solidFill>
                  <a:schemeClr val="tx1"/>
                </a:solidFill>
                <a:latin typeface="Arial"/>
                <a:cs typeface="Arial"/>
              </a:rPr>
              <a:t>Лишь с Тобой хочу идти, </a:t>
            </a:r>
          </a:p>
          <a:p>
            <a:pPr algn="l" defTabSz="685800">
              <a:spcBef>
                <a:spcPts val="1350"/>
              </a:spcBef>
              <a:buClr>
                <a:srgbClr val="595959"/>
              </a:buClr>
            </a:pPr>
            <a:r>
              <a:rPr lang="ru-RU" sz="3700" b="1" dirty="0">
                <a:solidFill>
                  <a:schemeClr val="tx1"/>
                </a:solidFill>
                <a:latin typeface="Arial"/>
                <a:cs typeface="Arial"/>
              </a:rPr>
              <a:t>За руку меня возьми,</a:t>
            </a:r>
          </a:p>
          <a:p>
            <a:pPr algn="l" defTabSz="685800">
              <a:spcBef>
                <a:spcPts val="1350"/>
              </a:spcBef>
              <a:buClr>
                <a:srgbClr val="595959"/>
              </a:buClr>
            </a:pPr>
            <a:r>
              <a:rPr lang="ru-RU" sz="3700" b="1" dirty="0">
                <a:solidFill>
                  <a:schemeClr val="tx1"/>
                </a:solidFill>
                <a:latin typeface="Arial"/>
                <a:cs typeface="Arial"/>
              </a:rPr>
              <a:t>Будь со мной в земном пути,</a:t>
            </a:r>
          </a:p>
          <a:p>
            <a:pPr algn="l" defTabSz="685800">
              <a:spcBef>
                <a:spcPts val="1350"/>
              </a:spcBef>
              <a:buClr>
                <a:srgbClr val="595959"/>
              </a:buClr>
            </a:pPr>
            <a:r>
              <a:rPr lang="ru-RU" sz="3700" b="1" dirty="0">
                <a:solidFill>
                  <a:schemeClr val="tx1"/>
                </a:solidFill>
                <a:latin typeface="Arial"/>
                <a:cs typeface="Arial"/>
              </a:rPr>
              <a:t>Я и Ты, мой Господь, я и Ты.</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158844772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1006</TotalTime>
  <Words>179</Words>
  <Application>Microsoft Macintosh PowerPoint</Application>
  <PresentationFormat>Экран (16:9)</PresentationFormat>
  <Paragraphs>28</Paragraphs>
  <Slides>7</Slides>
  <Notes>7</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7</vt:i4>
      </vt:variant>
    </vt:vector>
  </HeadingPairs>
  <TitlesOfParts>
    <vt:vector size="17"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Microsoft Office User</cp:lastModifiedBy>
  <cp:revision>78</cp:revision>
  <dcterms:modified xsi:type="dcterms:W3CDTF">2020-10-22T10:56:07Z</dcterms:modified>
</cp:coreProperties>
</file>