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6" r:id="rId4"/>
    <p:sldId id="270" r:id="rId5"/>
    <p:sldId id="271" r:id="rId6"/>
    <p:sldId id="272" r:id="rId7"/>
    <p:sldId id="277"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60" autoAdjust="0"/>
  </p:normalViewPr>
  <p:slideViewPr>
    <p:cSldViewPr snapToGrid="0" snapToObjects="1">
      <p:cViewPr varScale="1">
        <p:scale>
          <a:sx n="105" d="100"/>
          <a:sy n="105" d="100"/>
        </p:scale>
        <p:origin x="1392" y="2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39491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03295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dirty="0" err="1">
                <a:solidFill>
                  <a:schemeClr val="tx1">
                    <a:lumMod val="95000"/>
                    <a:lumOff val="5000"/>
                  </a:schemeClr>
                </a:solidFill>
                <a:latin typeface="Arial" panose="020B0604020202020204" pitchFamily="34" charset="0"/>
                <a:ea typeface="Calibri"/>
                <a:cs typeface="Arial" panose="020B0604020202020204" pitchFamily="34" charset="0"/>
                <a:sym typeface="Calibri"/>
              </a:rPr>
              <a:t>Желаю</a:t>
            </a: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 </a:t>
            </a:r>
            <a:r>
              <a:rPr lang="bg-BG" sz="6000" dirty="0" err="1">
                <a:solidFill>
                  <a:schemeClr val="tx1">
                    <a:lumMod val="95000"/>
                    <a:lumOff val="5000"/>
                  </a:schemeClr>
                </a:solidFill>
                <a:latin typeface="Arial" panose="020B0604020202020204" pitchFamily="34" charset="0"/>
                <a:ea typeface="Calibri"/>
                <a:cs typeface="Arial" panose="020B0604020202020204" pitchFamily="34" charset="0"/>
                <a:sym typeface="Calibri"/>
              </a:rPr>
              <a:t>быть</a:t>
            </a: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 с </a:t>
            </a:r>
            <a:r>
              <a:rPr lang="bg-BG" sz="6000" dirty="0" err="1">
                <a:solidFill>
                  <a:schemeClr val="tx1">
                    <a:lumMod val="95000"/>
                    <a:lumOff val="5000"/>
                  </a:schemeClr>
                </a:solidFill>
                <a:latin typeface="Arial" panose="020B0604020202020204" pitchFamily="34" charset="0"/>
                <a:ea typeface="Calibri"/>
                <a:cs typeface="Arial" panose="020B0604020202020204" pitchFamily="34" charset="0"/>
                <a:sym typeface="Calibri"/>
              </a:rPr>
              <a:t>Тобою</a:t>
            </a: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 </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292375" y="927122"/>
            <a:ext cx="7644617" cy="4193517"/>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000" b="1" dirty="0">
                <a:solidFill>
                  <a:schemeClr val="tx1"/>
                </a:solidFill>
                <a:latin typeface="Arial"/>
                <a:cs typeface="Arial"/>
              </a:rPr>
              <a:t>Желаю быть с Тобою,</a:t>
            </a:r>
          </a:p>
          <a:p>
            <a:pPr algn="l" defTabSz="685800">
              <a:lnSpc>
                <a:spcPct val="80000"/>
              </a:lnSpc>
              <a:spcBef>
                <a:spcPts val="1350"/>
              </a:spcBef>
              <a:buClr>
                <a:srgbClr val="595959"/>
              </a:buClr>
            </a:pPr>
            <a:r>
              <a:rPr lang="ru-RU" sz="4000" b="1" dirty="0">
                <a:solidFill>
                  <a:schemeClr val="tx1"/>
                </a:solidFill>
                <a:latin typeface="Arial"/>
                <a:cs typeface="Arial"/>
              </a:rPr>
              <a:t>С Тобою, Иисус.</a:t>
            </a:r>
          </a:p>
          <a:p>
            <a:pPr algn="l" defTabSz="685800">
              <a:lnSpc>
                <a:spcPct val="80000"/>
              </a:lnSpc>
              <a:spcBef>
                <a:spcPts val="1350"/>
              </a:spcBef>
              <a:buClr>
                <a:srgbClr val="595959"/>
              </a:buClr>
            </a:pPr>
            <a:r>
              <a:rPr lang="ru-RU" sz="4000" b="1" dirty="0">
                <a:solidFill>
                  <a:schemeClr val="tx1"/>
                </a:solidFill>
                <a:latin typeface="Arial"/>
                <a:cs typeface="Arial"/>
              </a:rPr>
              <a:t>Идти крутой тропою</a:t>
            </a:r>
          </a:p>
          <a:p>
            <a:pPr algn="l" defTabSz="685800">
              <a:lnSpc>
                <a:spcPct val="80000"/>
              </a:lnSpc>
              <a:spcBef>
                <a:spcPts val="1350"/>
              </a:spcBef>
              <a:buClr>
                <a:srgbClr val="595959"/>
              </a:buClr>
            </a:pPr>
            <a:r>
              <a:rPr lang="ru-RU" sz="4000" b="1" dirty="0">
                <a:solidFill>
                  <a:schemeClr val="tx1"/>
                </a:solidFill>
                <a:latin typeface="Arial"/>
                <a:cs typeface="Arial"/>
              </a:rPr>
              <a:t>С Тобою не боюсь.</a:t>
            </a:r>
          </a:p>
          <a:p>
            <a:pPr algn="l" defTabSz="685800">
              <a:lnSpc>
                <a:spcPct val="80000"/>
              </a:lnSpc>
              <a:spcBef>
                <a:spcPts val="1350"/>
              </a:spcBef>
              <a:buClr>
                <a:srgbClr val="595959"/>
              </a:buClr>
            </a:pPr>
            <a:endParaRPr lang="ru-RU" sz="4000" b="1" dirty="0">
              <a:solidFill>
                <a:schemeClr val="tx1"/>
              </a:solidFill>
              <a:latin typeface="Arial"/>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18053" y="939315"/>
            <a:ext cx="8171104"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000" b="1" dirty="0">
                <a:solidFill>
                  <a:schemeClr val="tx1"/>
                </a:solidFill>
                <a:latin typeface="Arial"/>
                <a:ea typeface="+mn-ea"/>
                <a:cs typeface="Arial"/>
              </a:rPr>
              <a:t>Меня Ты охраняешь,</a:t>
            </a:r>
          </a:p>
          <a:p>
            <a:pPr algn="l" defTabSz="685800">
              <a:lnSpc>
                <a:spcPct val="80000"/>
              </a:lnSpc>
              <a:spcBef>
                <a:spcPts val="1350"/>
              </a:spcBef>
              <a:buClr>
                <a:srgbClr val="595959"/>
              </a:buClr>
            </a:pPr>
            <a:r>
              <a:rPr lang="ru-RU" sz="4000" b="1" dirty="0">
                <a:solidFill>
                  <a:schemeClr val="tx1"/>
                </a:solidFill>
                <a:latin typeface="Arial"/>
                <a:ea typeface="+mn-ea"/>
                <a:cs typeface="Arial"/>
              </a:rPr>
              <a:t>Ведешь Своей рукой,</a:t>
            </a:r>
          </a:p>
          <a:p>
            <a:pPr algn="l" defTabSz="685800">
              <a:lnSpc>
                <a:spcPct val="80000"/>
              </a:lnSpc>
              <a:spcBef>
                <a:spcPts val="1350"/>
              </a:spcBef>
              <a:buClr>
                <a:srgbClr val="595959"/>
              </a:buClr>
            </a:pPr>
            <a:r>
              <a:rPr lang="ru-RU" sz="4000" b="1" dirty="0">
                <a:solidFill>
                  <a:schemeClr val="tx1"/>
                </a:solidFill>
                <a:latin typeface="Arial"/>
                <a:ea typeface="+mn-ea"/>
                <a:cs typeface="Arial"/>
              </a:rPr>
              <a:t>Во тьме ночной сияешь </a:t>
            </a:r>
          </a:p>
          <a:p>
            <a:pPr algn="l" defTabSz="685800">
              <a:lnSpc>
                <a:spcPct val="80000"/>
              </a:lnSpc>
              <a:spcBef>
                <a:spcPts val="1350"/>
              </a:spcBef>
              <a:buClr>
                <a:srgbClr val="595959"/>
              </a:buClr>
            </a:pPr>
            <a:r>
              <a:rPr lang="ru-RU" sz="4000" b="1" dirty="0">
                <a:solidFill>
                  <a:schemeClr val="tx1"/>
                </a:solidFill>
                <a:latin typeface="Arial"/>
                <a:ea typeface="+mn-ea"/>
                <a:cs typeface="Arial"/>
              </a:rPr>
              <a:t>Мне яркою звездой.</a:t>
            </a:r>
          </a:p>
          <a:p>
            <a:pPr algn="l" defTabSz="685800">
              <a:spcBef>
                <a:spcPts val="1350"/>
              </a:spcBef>
              <a:buClr>
                <a:srgbClr val="595959"/>
              </a:buClr>
            </a:pPr>
            <a:endParaRPr lang="ru-RU" sz="4000" b="1" dirty="0">
              <a:solidFill>
                <a:schemeClr val="tx1"/>
              </a:solidFill>
              <a:latin typeface="Arial"/>
              <a:ea typeface="+mn-ea"/>
              <a:cs typeface="Arial"/>
            </a:endParaRPr>
          </a:p>
        </p:txBody>
      </p:sp>
    </p:spTree>
    <p:extLst>
      <p:ext uri="{BB962C8B-B14F-4D97-AF65-F5344CB8AC3E}">
        <p14:creationId xmlns:p14="http://schemas.microsoft.com/office/powerpoint/2010/main" val="410225075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18053" y="963699"/>
            <a:ext cx="8171104"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000" b="1" dirty="0">
                <a:solidFill>
                  <a:schemeClr val="tx1"/>
                </a:solidFill>
                <a:latin typeface="Arial"/>
                <a:ea typeface="+mn-ea"/>
                <a:cs typeface="Arial"/>
              </a:rPr>
              <a:t>Что мною так ценилось,</a:t>
            </a:r>
          </a:p>
          <a:p>
            <a:pPr algn="l" defTabSz="685800">
              <a:lnSpc>
                <a:spcPct val="80000"/>
              </a:lnSpc>
              <a:spcBef>
                <a:spcPts val="1350"/>
              </a:spcBef>
              <a:buClr>
                <a:srgbClr val="595959"/>
              </a:buClr>
            </a:pPr>
            <a:r>
              <a:rPr lang="ru-RU" sz="4000" b="1" dirty="0">
                <a:solidFill>
                  <a:schemeClr val="tx1"/>
                </a:solidFill>
                <a:latin typeface="Arial"/>
                <a:ea typeface="+mn-ea"/>
                <a:cs typeface="Arial"/>
              </a:rPr>
              <a:t>Чем я так дорожил,</a:t>
            </a:r>
          </a:p>
          <a:p>
            <a:pPr algn="l" defTabSz="685800">
              <a:lnSpc>
                <a:spcPct val="80000"/>
              </a:lnSpc>
              <a:spcBef>
                <a:spcPts val="1350"/>
              </a:spcBef>
              <a:buClr>
                <a:srgbClr val="595959"/>
              </a:buClr>
            </a:pPr>
            <a:r>
              <a:rPr lang="ru-RU" sz="4000" b="1" dirty="0">
                <a:solidFill>
                  <a:schemeClr val="tx1"/>
                </a:solidFill>
                <a:latin typeface="Arial"/>
                <a:ea typeface="+mn-ea"/>
                <a:cs typeface="Arial"/>
              </a:rPr>
              <a:t>Бесценным оказалось –</a:t>
            </a:r>
          </a:p>
          <a:p>
            <a:pPr algn="l" defTabSz="685800">
              <a:lnSpc>
                <a:spcPct val="80000"/>
              </a:lnSpc>
              <a:spcBef>
                <a:spcPts val="1350"/>
              </a:spcBef>
              <a:buClr>
                <a:srgbClr val="595959"/>
              </a:buClr>
            </a:pPr>
            <a:r>
              <a:rPr lang="ru-RU" sz="4000" b="1" dirty="0">
                <a:solidFill>
                  <a:schemeClr val="tx1"/>
                </a:solidFill>
                <a:latin typeface="Arial"/>
                <a:ea typeface="+mn-ea"/>
                <a:cs typeface="Arial"/>
              </a:rPr>
              <a:t>Обманутым я жил.</a:t>
            </a:r>
          </a:p>
          <a:p>
            <a:pPr algn="l" defTabSz="685800">
              <a:spcBef>
                <a:spcPts val="1350"/>
              </a:spcBef>
              <a:buClr>
                <a:srgbClr val="595959"/>
              </a:buClr>
            </a:pPr>
            <a:endParaRPr lang="ru-RU" sz="4000" b="1" dirty="0">
              <a:solidFill>
                <a:schemeClr val="tx1"/>
              </a:solidFill>
              <a:latin typeface="Arial"/>
              <a:ea typeface="+mn-ea"/>
              <a:cs typeface="Arial"/>
            </a:endParaRPr>
          </a:p>
        </p:txBody>
      </p:sp>
    </p:spTree>
    <p:extLst>
      <p:ext uri="{BB962C8B-B14F-4D97-AF65-F5344CB8AC3E}">
        <p14:creationId xmlns:p14="http://schemas.microsoft.com/office/powerpoint/2010/main" val="154055917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36691" y="1022539"/>
            <a:ext cx="834338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000" b="1" dirty="0">
                <a:solidFill>
                  <a:schemeClr val="tx1"/>
                </a:solidFill>
                <a:latin typeface="Arial"/>
                <a:ea typeface="+mn-ea"/>
                <a:cs typeface="Arial"/>
              </a:rPr>
              <a:t>К Тебе я прибегаю,</a:t>
            </a:r>
          </a:p>
          <a:p>
            <a:pPr algn="l" defTabSz="685800">
              <a:lnSpc>
                <a:spcPct val="80000"/>
              </a:lnSpc>
              <a:spcBef>
                <a:spcPts val="1350"/>
              </a:spcBef>
              <a:buClr>
                <a:srgbClr val="595959"/>
              </a:buClr>
            </a:pPr>
            <a:r>
              <a:rPr lang="ru-RU" sz="4000" b="1" dirty="0">
                <a:solidFill>
                  <a:schemeClr val="tx1"/>
                </a:solidFill>
                <a:latin typeface="Arial"/>
                <a:ea typeface="+mn-ea"/>
                <a:cs typeface="Arial"/>
              </a:rPr>
              <a:t>К Тебе, Спаситель мой.</a:t>
            </a:r>
          </a:p>
          <a:p>
            <a:pPr algn="l" defTabSz="685800">
              <a:lnSpc>
                <a:spcPct val="80000"/>
              </a:lnSpc>
              <a:spcBef>
                <a:spcPts val="1350"/>
              </a:spcBef>
              <a:buClr>
                <a:srgbClr val="595959"/>
              </a:buClr>
            </a:pPr>
            <a:r>
              <a:rPr lang="ru-RU" sz="4000" b="1" dirty="0">
                <a:solidFill>
                  <a:schemeClr val="tx1"/>
                </a:solidFill>
                <a:latin typeface="Arial"/>
                <a:ea typeface="+mn-ea"/>
                <a:cs typeface="Arial"/>
              </a:rPr>
              <a:t>В Тебе я обретаю</a:t>
            </a:r>
          </a:p>
          <a:p>
            <a:pPr algn="l" defTabSz="685800">
              <a:lnSpc>
                <a:spcPct val="80000"/>
              </a:lnSpc>
              <a:spcBef>
                <a:spcPts val="1350"/>
              </a:spcBef>
              <a:buClr>
                <a:srgbClr val="595959"/>
              </a:buClr>
            </a:pPr>
            <a:r>
              <a:rPr lang="ru-RU" sz="4000" b="1" dirty="0">
                <a:solidFill>
                  <a:schemeClr val="tx1"/>
                </a:solidFill>
                <a:latin typeface="Arial"/>
                <a:ea typeface="+mn-ea"/>
                <a:cs typeface="Arial"/>
              </a:rPr>
              <a:t>Надежду и покой.</a:t>
            </a:r>
          </a:p>
          <a:p>
            <a:pPr algn="l" defTabSz="685800">
              <a:spcBef>
                <a:spcPts val="1350"/>
              </a:spcBef>
              <a:buClr>
                <a:srgbClr val="595959"/>
              </a:buClr>
            </a:pPr>
            <a:endParaRPr lang="ru-RU" sz="4000" b="1" dirty="0">
              <a:solidFill>
                <a:schemeClr val="tx1"/>
              </a:solidFill>
              <a:latin typeface="Arial"/>
              <a:ea typeface="+mn-ea"/>
              <a:cs typeface="Arial"/>
            </a:endParaRPr>
          </a:p>
        </p:txBody>
      </p:sp>
    </p:spTree>
    <p:extLst>
      <p:ext uri="{BB962C8B-B14F-4D97-AF65-F5344CB8AC3E}">
        <p14:creationId xmlns:p14="http://schemas.microsoft.com/office/powerpoint/2010/main" val="211723566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49943" y="951507"/>
            <a:ext cx="8316878"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000" b="1" dirty="0">
                <a:solidFill>
                  <a:schemeClr val="tx1"/>
                </a:solidFill>
                <a:latin typeface="Arial"/>
                <a:ea typeface="+mn-ea"/>
                <a:cs typeface="Arial"/>
              </a:rPr>
              <a:t>Тобой я не оставлен,</a:t>
            </a:r>
          </a:p>
          <a:p>
            <a:pPr algn="l" defTabSz="685800">
              <a:lnSpc>
                <a:spcPct val="80000"/>
              </a:lnSpc>
              <a:spcBef>
                <a:spcPts val="1350"/>
              </a:spcBef>
              <a:buClr>
                <a:srgbClr val="595959"/>
              </a:buClr>
            </a:pPr>
            <a:r>
              <a:rPr lang="ru-RU" sz="4000" b="1" dirty="0">
                <a:solidFill>
                  <a:schemeClr val="tx1"/>
                </a:solidFill>
                <a:latin typeface="Arial"/>
                <a:ea typeface="+mn-ea"/>
                <a:cs typeface="Arial"/>
              </a:rPr>
              <a:t>Вседневно Ты со мной.    </a:t>
            </a:r>
          </a:p>
          <a:p>
            <a:pPr algn="l" defTabSz="685800">
              <a:lnSpc>
                <a:spcPct val="80000"/>
              </a:lnSpc>
              <a:spcBef>
                <a:spcPts val="1350"/>
              </a:spcBef>
              <a:buClr>
                <a:srgbClr val="595959"/>
              </a:buClr>
            </a:pPr>
            <a:r>
              <a:rPr lang="ru-RU" sz="4000" b="1" dirty="0">
                <a:solidFill>
                  <a:schemeClr val="tx1"/>
                </a:solidFill>
                <a:latin typeface="Arial"/>
                <a:ea typeface="+mn-ea"/>
                <a:cs typeface="Arial"/>
              </a:rPr>
              <a:t>От зла и тьмы избавлен,</a:t>
            </a:r>
          </a:p>
          <a:p>
            <a:pPr algn="l" defTabSz="685800">
              <a:lnSpc>
                <a:spcPct val="80000"/>
              </a:lnSpc>
              <a:spcBef>
                <a:spcPts val="1350"/>
              </a:spcBef>
              <a:buClr>
                <a:srgbClr val="595959"/>
              </a:buClr>
            </a:pPr>
            <a:r>
              <a:rPr lang="ru-RU" sz="4000" b="1" dirty="0">
                <a:solidFill>
                  <a:schemeClr val="tx1"/>
                </a:solidFill>
                <a:latin typeface="Arial"/>
                <a:ea typeface="+mn-ea"/>
                <a:cs typeface="Arial"/>
              </a:rPr>
              <a:t>Свершаю труд святой.</a:t>
            </a:r>
          </a:p>
          <a:p>
            <a:pPr algn="l" defTabSz="685800">
              <a:spcBef>
                <a:spcPts val="1350"/>
              </a:spcBef>
              <a:buClr>
                <a:srgbClr val="595959"/>
              </a:buClr>
            </a:pPr>
            <a:endParaRPr lang="ru-RU" sz="4000" b="1" dirty="0">
              <a:solidFill>
                <a:schemeClr val="tx1"/>
              </a:solidFill>
              <a:latin typeface="Arial"/>
              <a:ea typeface="+mn-ea"/>
              <a:cs typeface="Arial"/>
            </a:endParaRPr>
          </a:p>
        </p:txBody>
      </p:sp>
    </p:spTree>
    <p:extLst>
      <p:ext uri="{BB962C8B-B14F-4D97-AF65-F5344CB8AC3E}">
        <p14:creationId xmlns:p14="http://schemas.microsoft.com/office/powerpoint/2010/main" val="185212553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49943" y="1000275"/>
            <a:ext cx="8316878"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000" b="1" dirty="0">
                <a:solidFill>
                  <a:schemeClr val="tx1"/>
                </a:solidFill>
                <a:latin typeface="Arial"/>
                <a:ea typeface="+mn-ea"/>
                <a:cs typeface="Arial"/>
              </a:rPr>
              <a:t>И, верой наделенный,</a:t>
            </a:r>
          </a:p>
          <a:p>
            <a:pPr algn="l" defTabSz="685800">
              <a:lnSpc>
                <a:spcPct val="80000"/>
              </a:lnSpc>
              <a:spcBef>
                <a:spcPts val="1350"/>
              </a:spcBef>
              <a:buClr>
                <a:srgbClr val="595959"/>
              </a:buClr>
            </a:pPr>
            <a:r>
              <a:rPr lang="ru-RU" sz="4000" b="1" dirty="0">
                <a:solidFill>
                  <a:schemeClr val="tx1"/>
                </a:solidFill>
                <a:latin typeface="Arial"/>
                <a:ea typeface="+mn-ea"/>
                <a:cs typeface="Arial"/>
              </a:rPr>
              <a:t>Я вижу край святой.</a:t>
            </a:r>
          </a:p>
          <a:p>
            <a:pPr algn="l" defTabSz="685800">
              <a:lnSpc>
                <a:spcPct val="80000"/>
              </a:lnSpc>
              <a:spcBef>
                <a:spcPts val="1350"/>
              </a:spcBef>
              <a:buClr>
                <a:srgbClr val="595959"/>
              </a:buClr>
            </a:pPr>
            <a:r>
              <a:rPr lang="ru-RU" sz="4000" b="1" dirty="0">
                <a:solidFill>
                  <a:schemeClr val="tx1"/>
                </a:solidFill>
                <a:latin typeface="Arial"/>
                <a:ea typeface="+mn-ea"/>
                <a:cs typeface="Arial"/>
              </a:rPr>
              <a:t>Надеждой окрыленный,</a:t>
            </a:r>
          </a:p>
          <a:p>
            <a:pPr algn="l" defTabSz="685800">
              <a:lnSpc>
                <a:spcPct val="80000"/>
              </a:lnSpc>
              <a:spcBef>
                <a:spcPts val="1350"/>
              </a:spcBef>
              <a:buClr>
                <a:srgbClr val="595959"/>
              </a:buClr>
            </a:pPr>
            <a:r>
              <a:rPr lang="ru-RU" sz="4000" b="1" dirty="0">
                <a:solidFill>
                  <a:schemeClr val="tx1"/>
                </a:solidFill>
                <a:latin typeface="Arial"/>
                <a:ea typeface="+mn-ea"/>
                <a:cs typeface="Arial"/>
              </a:rPr>
              <a:t>Туда стремлюсь душой.</a:t>
            </a:r>
          </a:p>
          <a:p>
            <a:pPr algn="l" defTabSz="685800">
              <a:spcBef>
                <a:spcPts val="1350"/>
              </a:spcBef>
              <a:buClr>
                <a:srgbClr val="595959"/>
              </a:buClr>
            </a:pPr>
            <a:endParaRPr lang="ru-RU" sz="4000" b="1" dirty="0">
              <a:solidFill>
                <a:schemeClr val="tx1"/>
              </a:solidFill>
              <a:latin typeface="Arial"/>
              <a:ea typeface="+mn-ea"/>
              <a:cs typeface="Arial"/>
            </a:endParaRPr>
          </a:p>
        </p:txBody>
      </p:sp>
    </p:spTree>
    <p:extLst>
      <p:ext uri="{BB962C8B-B14F-4D97-AF65-F5344CB8AC3E}">
        <p14:creationId xmlns:p14="http://schemas.microsoft.com/office/powerpoint/2010/main" val="2455046999"/>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1019</TotalTime>
  <Words>111</Words>
  <Application>Microsoft Macintosh PowerPoint</Application>
  <PresentationFormat>Экран (16:9)</PresentationFormat>
  <Paragraphs>25</Paragraphs>
  <Slides>7</Slides>
  <Notes>7</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7</vt:i4>
      </vt:variant>
    </vt:vector>
  </HeadingPairs>
  <TitlesOfParts>
    <vt:vector size="17"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Microsoft Office User</cp:lastModifiedBy>
  <cp:revision>79</cp:revision>
  <dcterms:modified xsi:type="dcterms:W3CDTF">2020-10-21T17:34:45Z</dcterms:modified>
</cp:coreProperties>
</file>