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58" r:id="rId8"/>
    <p:sldId id="1059" r:id="rId9"/>
    <p:sldId id="1060" r:id="rId10"/>
    <p:sldId id="1061" r:id="rId11"/>
    <p:sldId id="1045" r:id="rId12"/>
    <p:sldId id="1062" r:id="rId13"/>
    <p:sldId id="1063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6994739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Жажду прильнуть к Тебе я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 святого светом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 мой озари,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Сердцу зимой и летом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 Свой с небес дари,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Тебя всечасно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Славить мне и хвалить.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лишь с Тобой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прекрасна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Хочется вечно жить!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Шепчут пусть мне, Спаситель,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Твои уста: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«Вот, Я творю обитель,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любовь чиста.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6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тобой Я буду,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даже ночь вокруг.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помощь тебе повсюду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и свет, Мой друг!»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Жажду прильнуть к Тебе я,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дорогой Иисус,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Болью души, робея,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 с Тобой делюсь.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Нежным бальзамом Слова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Ласково исцеляй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для служенья снова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Душу мне вдохновляй.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Шепчут пусть мне, Спаситель,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Твои уста: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«Вот, Я творю обитель,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любовь чиста.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тобой Я буду,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даже ночь вокруг.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помощь тебе повсюду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и свет, Мой друг!»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4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Веди меня тропою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Заповедей Твоих,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охраняй с любовью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искушений злых.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5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 святому делу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посвятить хочу,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жаркой молитве смело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к небесам лечу.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5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Шепчут пусть мне, Спаситель,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Твои уста: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«Вот, Я творю обитель,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любовь чиста.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5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тобой Я буду,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даже ночь вокруг.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помощь тебе повсюду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и свет, Мой друг!»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1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8434</TotalTime>
  <Words>254</Words>
  <Application>Microsoft Macintosh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232</cp:revision>
  <dcterms:created xsi:type="dcterms:W3CDTF">2016-09-02T12:17:38Z</dcterms:created>
  <dcterms:modified xsi:type="dcterms:W3CDTF">2020-10-22T11:33:18Z</dcterms:modified>
</cp:coreProperties>
</file>