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5" r:id="rId4"/>
    <p:sldId id="1047" r:id="rId5"/>
    <p:sldId id="1049" r:id="rId6"/>
    <p:sldId id="1052" r:id="rId7"/>
    <p:sldId id="1053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8" d="100"/>
          <a:sy n="108" d="100"/>
        </p:scale>
        <p:origin x="1184" y="18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467633"/>
            <a:ext cx="7282771" cy="33239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пребудь средь нас, Спаситель 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пребудь средь нас, Спаситель,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Иисус, наш Искупитель!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Пастырь добрый, нас паси.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56895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нас всех благословляешь,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Милосердье к нам являешь,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приди, нам мир неси!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56895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пребудь с благословеньем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 Твоим благоволеньем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нами, молим, Боже наш!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8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 для утешенья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для нашего спасенья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нам этот час.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7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народ Твой соберется,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блужданья пусть вернется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Тот, кто страждет под ярмом.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5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Наполняй число спасенных,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Твоих рабов достойных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Приведи Ты в Отчий дом.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78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8433</TotalTime>
  <Words>100</Words>
  <Application>Microsoft Macintosh PowerPoint</Application>
  <PresentationFormat>Экран (4:3)</PresentationFormat>
  <Paragraphs>24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Microsoft Office User</cp:lastModifiedBy>
  <cp:revision>232</cp:revision>
  <dcterms:created xsi:type="dcterms:W3CDTF">2016-09-02T12:17:38Z</dcterms:created>
  <dcterms:modified xsi:type="dcterms:W3CDTF">2020-10-21T09:57:13Z</dcterms:modified>
</cp:coreProperties>
</file>