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sldIdLst>
    <p:sldId id="265" r:id="rId2"/>
    <p:sldId id="269" r:id="rId3"/>
    <p:sldId id="276" r:id="rId4"/>
    <p:sldId id="277" r:id="rId5"/>
    <p:sldId id="278" r:id="rId6"/>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82"/>
    <p:restoredTop sz="75172" autoAdjust="0"/>
  </p:normalViewPr>
  <p:slideViewPr>
    <p:cSldViewPr snapToGrid="0" snapToObjects="1">
      <p:cViewPr varScale="1">
        <p:scale>
          <a:sx n="97" d="100"/>
          <a:sy n="97" d="100"/>
        </p:scale>
        <p:origin x="1632" y="192"/>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843294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5395157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6447752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9.png"/><Relationship Id="rId7" Type="http://schemas.microsoft.com/office/2007/relationships/hdphoto" Target="../media/hdphoto1.wdp"/><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2.jpeg"/><Relationship Id="rId11" Type="http://schemas.microsoft.com/office/2007/relationships/hdphoto" Target="../media/hdphoto3.wdp"/><Relationship Id="rId5" Type="http://schemas.openxmlformats.org/officeDocument/2006/relationships/image" Target="../media/image11.jpeg"/><Relationship Id="rId10" Type="http://schemas.openxmlformats.org/officeDocument/2006/relationships/image" Target="../media/image14.png"/><Relationship Id="rId4" Type="http://schemas.openxmlformats.org/officeDocument/2006/relationships/image" Target="../media/image10.jpg"/><Relationship Id="rId9" Type="http://schemas.microsoft.com/office/2007/relationships/hdphoto" Target="../media/hdphoto2.wdp"/></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id="{E4438512-FB30-8240-9BEE-8A05FE64B54F}"/>
              </a:ext>
            </a:extLst>
          </p:cNvPr>
          <p:cNvSpPr txBox="1">
            <a:spLocks/>
          </p:cNvSpPr>
          <p:nvPr/>
        </p:nvSpPr>
        <p:spPr>
          <a:xfrm>
            <a:off x="1685385" y="422663"/>
            <a:ext cx="5852741"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None/>
            </a:pPr>
            <a:r>
              <a:rPr lang="ru-RU" sz="6000" dirty="0">
                <a:solidFill>
                  <a:srgbClr val="02243A"/>
                </a:solidFill>
                <a:latin typeface="Arial" panose="020B0604020202020204" pitchFamily="34" charset="0"/>
                <a:cs typeface="Arial" panose="020B0604020202020204" pitchFamily="34" charset="0"/>
              </a:rPr>
              <a:t>Господи, </a:t>
            </a:r>
          </a:p>
          <a:p>
            <a:pPr marL="0" indent="0" algn="r">
              <a:buNone/>
            </a:pPr>
            <a:r>
              <a:rPr lang="ru-RU" sz="6000" dirty="0">
                <a:solidFill>
                  <a:srgbClr val="02243A"/>
                </a:solidFill>
                <a:latin typeface="Arial" panose="020B0604020202020204" pitchFamily="34" charset="0"/>
                <a:cs typeface="Arial" panose="020B0604020202020204" pitchFamily="34" charset="0"/>
              </a:rPr>
              <a:t>Боже наш</a:t>
            </a:r>
            <a:endParaRPr lang="en-US" sz="7200" dirty="0">
              <a:solidFill>
                <a:srgbClr val="02243A"/>
              </a:solidFill>
              <a:latin typeface="Arial" panose="020B0604020202020204" pitchFamily="34" charset="0"/>
              <a:cs typeface="Arial" panose="020B0604020202020204" pitchFamily="34" charset="0"/>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956986" y="-91016"/>
            <a:ext cx="7894639"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50000"/>
              </a:lnSpc>
            </a:pPr>
            <a:r>
              <a:rPr lang="ru-RU" sz="4000" b="1" spc="-150" dirty="0">
                <a:solidFill>
                  <a:schemeClr val="tx2">
                    <a:lumMod val="50000"/>
                  </a:schemeClr>
                </a:solidFill>
                <a:latin typeface="Arial" panose="020B0604020202020204" pitchFamily="34" charset="0"/>
                <a:cs typeface="Arial" panose="020B0604020202020204" pitchFamily="34" charset="0"/>
              </a:rPr>
              <a:t>       </a:t>
            </a:r>
            <a:r>
              <a:rPr lang="ru-RU" sz="4400" b="1" spc="-150" dirty="0">
                <a:solidFill>
                  <a:schemeClr val="tx2">
                    <a:lumMod val="50000"/>
                  </a:schemeClr>
                </a:solidFill>
                <a:latin typeface="Arial" panose="020B0604020202020204" pitchFamily="34" charset="0"/>
                <a:cs typeface="Arial" panose="020B0604020202020204" pitchFamily="34" charset="0"/>
              </a:rPr>
              <a:t>Господи, Боже наш,</a:t>
            </a:r>
          </a:p>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	О, услышь нас в этот час.</a:t>
            </a:r>
          </a:p>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	О, Царь Вселенной, </a:t>
            </a:r>
          </a:p>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	Помилуй нас.</a:t>
            </a:r>
          </a:p>
          <a:p>
            <a:pPr algn="l">
              <a:lnSpc>
                <a:spcPct val="150000"/>
              </a:lnSpc>
            </a:pPr>
            <a:endParaRPr lang="ru-RU" sz="4000" b="1" spc="-150"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85949473"/>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1325258" y="-865210"/>
            <a:ext cx="7818742"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50000"/>
              </a:lnSpc>
            </a:pPr>
            <a:endParaRPr lang="ru-RU" sz="4400" b="1" spc="-150" dirty="0">
              <a:solidFill>
                <a:schemeClr val="tx2">
                  <a:lumMod val="50000"/>
                </a:schemeClr>
              </a:solidFill>
              <a:latin typeface="Arial" panose="020B0604020202020204" pitchFamily="34" charset="0"/>
              <a:cs typeface="Arial" panose="020B0604020202020204" pitchFamily="34" charset="0"/>
            </a:endParaRPr>
          </a:p>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Чистое сердце сотвори </a:t>
            </a:r>
          </a:p>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В нас, Боже,</a:t>
            </a:r>
          </a:p>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Тебя мы молим, </a:t>
            </a:r>
          </a:p>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Наш Господь.</a:t>
            </a:r>
          </a:p>
        </p:txBody>
      </p:sp>
    </p:spTree>
    <p:extLst>
      <p:ext uri="{BB962C8B-B14F-4D97-AF65-F5344CB8AC3E}">
        <p14:creationId xmlns:p14="http://schemas.microsoft.com/office/powerpoint/2010/main" val="3532691329"/>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1032883" y="15001"/>
            <a:ext cx="7818742"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      В мире греховном, </a:t>
            </a:r>
          </a:p>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	В суете житейской</a:t>
            </a:r>
          </a:p>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	Свет Твой </a:t>
            </a:r>
          </a:p>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	Божественный воссиял.</a:t>
            </a:r>
          </a:p>
        </p:txBody>
      </p:sp>
    </p:spTree>
    <p:extLst>
      <p:ext uri="{BB962C8B-B14F-4D97-AF65-F5344CB8AC3E}">
        <p14:creationId xmlns:p14="http://schemas.microsoft.com/office/powerpoint/2010/main" val="2569755134"/>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1133186" y="388493"/>
            <a:ext cx="7818742"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Путь осветил во тьме </a:t>
            </a:r>
          </a:p>
          <a:p>
            <a:pPr algn="l">
              <a:lnSpc>
                <a:spcPct val="90000"/>
              </a:lnSpc>
            </a:pPr>
            <a:endParaRPr lang="ru-RU" sz="44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К дивной Твоей стране,</a:t>
            </a:r>
          </a:p>
          <a:p>
            <a:pPr algn="l">
              <a:lnSpc>
                <a:spcPct val="90000"/>
              </a:lnSpc>
            </a:pPr>
            <a:endParaRPr lang="ru-RU" sz="44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Где ждет с любовью Иисус.</a:t>
            </a:r>
          </a:p>
          <a:p>
            <a:pPr algn="l">
              <a:lnSpc>
                <a:spcPct val="150000"/>
              </a:lnSpc>
            </a:pPr>
            <a:endParaRPr lang="ru-RU" sz="4400" b="1" spc="-150"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11981177"/>
      </p:ext>
    </p:extLst>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1019</TotalTime>
  <Words>75</Words>
  <Application>Microsoft Macintosh PowerPoint</Application>
  <PresentationFormat>Экран (16:9)</PresentationFormat>
  <Paragraphs>20</Paragraphs>
  <Slides>5</Slides>
  <Notes>5</Notes>
  <HiddenSlides>0</HiddenSlides>
  <MMClips>0</MMClips>
  <ScaleCrop>false</ScaleCrop>
  <HeadingPairs>
    <vt:vector size="6" baseType="variant">
      <vt:variant>
        <vt:lpstr>Использованные шрифты</vt:lpstr>
      </vt:variant>
      <vt:variant>
        <vt:i4>9</vt:i4>
      </vt:variant>
      <vt:variant>
        <vt:lpstr>Тема</vt:lpstr>
      </vt:variant>
      <vt:variant>
        <vt:i4>1</vt:i4>
      </vt:variant>
      <vt:variant>
        <vt:lpstr>Заголовки слайдов</vt:lpstr>
      </vt:variant>
      <vt:variant>
        <vt:i4>5</vt:i4>
      </vt:variant>
    </vt:vector>
  </HeadingPairs>
  <TitlesOfParts>
    <vt:vector size="15" baseType="lpstr">
      <vt:lpstr>Adobe Garamond Pro</vt:lpstr>
      <vt:lpstr>Arial</vt:lpstr>
      <vt:lpstr>Avenir Next Condensed Demi Bold</vt:lpstr>
      <vt:lpstr>Avenir Next Condensed Regular</vt:lpstr>
      <vt:lpstr>Helvetica Light</vt:lpstr>
      <vt:lpstr>Helvetica Neue</vt:lpstr>
      <vt:lpstr>Helvetica Neue Light</vt:lpstr>
      <vt:lpstr>Helvetica Neue Medium</vt:lpstr>
      <vt:lpstr>Times Roman</vt:lpstr>
      <vt:lpstr>White</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Natalia Kozakova</cp:lastModifiedBy>
  <cp:revision>84</cp:revision>
  <dcterms:modified xsi:type="dcterms:W3CDTF">2020-10-22T15:42:28Z</dcterms:modified>
</cp:coreProperties>
</file>